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ink/ink2.xml" ContentType="application/inkml+xml"/>
  <Override PartName="/ppt/notesSlides/notesSlide26.xml" ContentType="application/vnd.openxmlformats-officedocument.presentationml.notesSlide+xml"/>
  <Override PartName="/ppt/ink/ink3.xml" ContentType="application/inkml+xml"/>
  <Override PartName="/ppt/notesSlides/notesSlide27.xml" ContentType="application/vnd.openxmlformats-officedocument.presentationml.notesSlide+xml"/>
  <Override PartName="/ppt/ink/ink4.xml" ContentType="application/inkml+xml"/>
  <Override PartName="/ppt/notesSlides/notesSlide28.xml" ContentType="application/vnd.openxmlformats-officedocument.presentationml.notesSlide+xml"/>
  <Override PartName="/ppt/ink/ink5.xml" ContentType="application/inkml+xml"/>
  <Override PartName="/ppt/notesSlides/notesSlide29.xml" ContentType="application/vnd.openxmlformats-officedocument.presentationml.notesSlide+xml"/>
  <Override PartName="/ppt/ink/ink6.xml" ContentType="application/inkml+xml"/>
  <Override PartName="/ppt/notesSlides/notesSlide30.xml" ContentType="application/vnd.openxmlformats-officedocument.presentationml.notesSlide+xml"/>
  <Override PartName="/ppt/ink/ink7.xml" ContentType="application/inkml+xml"/>
  <Override PartName="/ppt/notesSlides/notesSlide31.xml" ContentType="application/vnd.openxmlformats-officedocument.presentationml.notesSlide+xml"/>
  <Override PartName="/ppt/ink/ink8.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9.xml" ContentType="application/inkml+xml"/>
  <Override PartName="/ppt/notesSlides/notesSlide61.xml" ContentType="application/vnd.openxmlformats-officedocument.presentationml.notesSlide+xml"/>
  <Override PartName="/ppt/ink/ink10.xml" ContentType="application/inkml+xml"/>
  <Override PartName="/ppt/notesSlides/notesSlide62.xml" ContentType="application/vnd.openxmlformats-officedocument.presentationml.notesSlide+xml"/>
  <Override PartName="/ppt/ink/ink11.xml" ContentType="application/inkml+xml"/>
  <Override PartName="/ppt/notesSlides/notesSlide63.xml" ContentType="application/vnd.openxmlformats-officedocument.presentationml.notesSlide+xml"/>
  <Override PartName="/ppt/ink/ink12.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ink/ink1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4" r:id="rId1"/>
  </p:sldMasterIdLst>
  <p:notesMasterIdLst>
    <p:notesMasterId r:id="rId94"/>
  </p:notesMasterIdLst>
  <p:sldIdLst>
    <p:sldId id="522" r:id="rId2"/>
    <p:sldId id="436" r:id="rId3"/>
    <p:sldId id="414" r:id="rId4"/>
    <p:sldId id="415" r:id="rId5"/>
    <p:sldId id="416" r:id="rId6"/>
    <p:sldId id="486" r:id="rId7"/>
    <p:sldId id="489" r:id="rId8"/>
    <p:sldId id="491" r:id="rId9"/>
    <p:sldId id="488" r:id="rId10"/>
    <p:sldId id="482" r:id="rId11"/>
    <p:sldId id="497" r:id="rId12"/>
    <p:sldId id="484" r:id="rId13"/>
    <p:sldId id="483" r:id="rId14"/>
    <p:sldId id="485" r:id="rId15"/>
    <p:sldId id="498" r:id="rId16"/>
    <p:sldId id="542" r:id="rId17"/>
    <p:sldId id="539" r:id="rId18"/>
    <p:sldId id="496" r:id="rId19"/>
    <p:sldId id="507" r:id="rId20"/>
    <p:sldId id="493" r:id="rId21"/>
    <p:sldId id="494" r:id="rId22"/>
    <p:sldId id="495" r:id="rId23"/>
    <p:sldId id="504" r:id="rId24"/>
    <p:sldId id="541" r:id="rId25"/>
    <p:sldId id="442" r:id="rId26"/>
    <p:sldId id="443" r:id="rId27"/>
    <p:sldId id="444" r:id="rId28"/>
    <p:sldId id="445" r:id="rId29"/>
    <p:sldId id="446" r:id="rId30"/>
    <p:sldId id="447" r:id="rId31"/>
    <p:sldId id="448" r:id="rId32"/>
    <p:sldId id="457" r:id="rId33"/>
    <p:sldId id="538" r:id="rId34"/>
    <p:sldId id="537" r:id="rId35"/>
    <p:sldId id="458" r:id="rId36"/>
    <p:sldId id="459" r:id="rId37"/>
    <p:sldId id="460" r:id="rId38"/>
    <p:sldId id="461" r:id="rId39"/>
    <p:sldId id="451" r:id="rId40"/>
    <p:sldId id="462" r:id="rId41"/>
    <p:sldId id="478" r:id="rId42"/>
    <p:sldId id="463" r:id="rId43"/>
    <p:sldId id="479" r:id="rId44"/>
    <p:sldId id="474" r:id="rId45"/>
    <p:sldId id="475" r:id="rId46"/>
    <p:sldId id="464" r:id="rId47"/>
    <p:sldId id="468" r:id="rId48"/>
    <p:sldId id="465" r:id="rId49"/>
    <p:sldId id="469" r:id="rId50"/>
    <p:sldId id="466" r:id="rId51"/>
    <p:sldId id="470" r:id="rId52"/>
    <p:sldId id="472" r:id="rId53"/>
    <p:sldId id="471" r:id="rId54"/>
    <p:sldId id="473" r:id="rId55"/>
    <p:sldId id="476" r:id="rId56"/>
    <p:sldId id="467" r:id="rId57"/>
    <p:sldId id="480" r:id="rId58"/>
    <p:sldId id="481" r:id="rId59"/>
    <p:sldId id="505" r:id="rId60"/>
    <p:sldId id="534" r:id="rId61"/>
    <p:sldId id="540" r:id="rId62"/>
    <p:sldId id="535" r:id="rId63"/>
    <p:sldId id="536" r:id="rId64"/>
    <p:sldId id="527" r:id="rId65"/>
    <p:sldId id="528" r:id="rId66"/>
    <p:sldId id="529" r:id="rId67"/>
    <p:sldId id="530" r:id="rId68"/>
    <p:sldId id="477" r:id="rId69"/>
    <p:sldId id="531" r:id="rId70"/>
    <p:sldId id="532" r:id="rId71"/>
    <p:sldId id="533" r:id="rId72"/>
    <p:sldId id="506" r:id="rId73"/>
    <p:sldId id="509" r:id="rId74"/>
    <p:sldId id="510" r:id="rId75"/>
    <p:sldId id="511" r:id="rId76"/>
    <p:sldId id="512" r:id="rId77"/>
    <p:sldId id="513" r:id="rId78"/>
    <p:sldId id="514" r:id="rId79"/>
    <p:sldId id="515" r:id="rId80"/>
    <p:sldId id="516" r:id="rId81"/>
    <p:sldId id="517" r:id="rId82"/>
    <p:sldId id="518" r:id="rId83"/>
    <p:sldId id="519" r:id="rId84"/>
    <p:sldId id="520" r:id="rId85"/>
    <p:sldId id="438" r:id="rId86"/>
    <p:sldId id="521" r:id="rId87"/>
    <p:sldId id="362" r:id="rId88"/>
    <p:sldId id="523" r:id="rId89"/>
    <p:sldId id="524" r:id="rId90"/>
    <p:sldId id="401" r:id="rId91"/>
    <p:sldId id="412" r:id="rId92"/>
    <p:sldId id="284"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恩恩 歐" initials="恩恩" lastIdx="37" clrIdx="0">
    <p:extLst>
      <p:ext uri="{19B8F6BF-5375-455C-9EA6-DF929625EA0E}">
        <p15:presenceInfo xmlns:p15="http://schemas.microsoft.com/office/powerpoint/2012/main" userId="9baad2b27ceca01f" providerId="Windows Live"/>
      </p:ext>
    </p:extLst>
  </p:cmAuthor>
  <p:cmAuthor id="2" name="倉永 吳" initials="倉永" lastIdx="38" clrIdx="1">
    <p:extLst>
      <p:ext uri="{19B8F6BF-5375-455C-9EA6-DF929625EA0E}">
        <p15:presenceInfo xmlns:p15="http://schemas.microsoft.com/office/powerpoint/2012/main" userId="62e81d8ee99883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E9"/>
    <a:srgbClr val="5B9BD5"/>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60E1D8-A25B-4EDC-92A6-58DB342877E3}" v="2" dt="2019-06-11T08:26:15.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8" autoAdjust="0"/>
    <p:restoredTop sz="66083" autoAdjust="0"/>
  </p:normalViewPr>
  <p:slideViewPr>
    <p:cSldViewPr snapToGrid="0">
      <p:cViewPr varScale="1">
        <p:scale>
          <a:sx n="69" d="100"/>
          <a:sy n="69" d="100"/>
        </p:scale>
        <p:origin x="1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倉永 吳" userId="62e81d8ee99883b7" providerId="LiveId" clId="{7681169E-02A5-D44F-80F7-CEB891931003}"/>
    <pc:docChg chg="undo custSel addSld delSld modSld sldOrd">
      <pc:chgData name="倉永 吳" userId="62e81d8ee99883b7" providerId="LiveId" clId="{7681169E-02A5-D44F-80F7-CEB891931003}" dt="2019-04-21T16:28:38.218" v="3060"/>
      <pc:docMkLst>
        <pc:docMk/>
      </pc:docMkLst>
    </pc:docChg>
  </pc:docChgLst>
  <pc:docChgLst>
    <pc:chgData name="恩恩 歐" userId="9baad2b27ceca01f" providerId="Windows Live" clId="Web-{17B2193A-56F7-4D45-BC76-58DAD9F13BCE}"/>
    <pc:docChg chg="addSld delSld modSld sldOrd">
      <pc:chgData name="恩恩 歐" userId="9baad2b27ceca01f" providerId="Windows Live" clId="Web-{17B2193A-56F7-4D45-BC76-58DAD9F13BCE}" dt="2019-04-14T06:19:15.836" v="14" actId="20577"/>
      <pc:docMkLst>
        <pc:docMk/>
      </pc:docMkLst>
    </pc:docChg>
  </pc:docChgLst>
  <pc:docChgLst>
    <pc:chgData name="倉永 吳" userId="62e81d8ee99883b7" providerId="Windows Live" clId="Web-{FF60E1D8-A25B-4EDC-92A6-58DB342877E3}"/>
    <pc:docChg chg="modSld">
      <pc:chgData name="倉永 吳" userId="62e81d8ee99883b7" providerId="Windows Live" clId="Web-{FF60E1D8-A25B-4EDC-92A6-58DB342877E3}" dt="2019-06-11T08:26:15.129" v="1" actId="14100"/>
      <pc:docMkLst>
        <pc:docMk/>
      </pc:docMkLst>
      <pc:sldChg chg="modSp">
        <pc:chgData name="倉永 吳" userId="62e81d8ee99883b7" providerId="Windows Live" clId="Web-{FF60E1D8-A25B-4EDC-92A6-58DB342877E3}" dt="2019-06-11T08:26:15.129" v="1" actId="14100"/>
        <pc:sldMkLst>
          <pc:docMk/>
          <pc:sldMk cId="1329055349" sldId="483"/>
        </pc:sldMkLst>
        <pc:spChg chg="mod">
          <ac:chgData name="倉永 吳" userId="62e81d8ee99883b7" providerId="Windows Live" clId="Web-{FF60E1D8-A25B-4EDC-92A6-58DB342877E3}" dt="2019-06-11T08:26:15.129" v="1" actId="14100"/>
          <ac:spMkLst>
            <pc:docMk/>
            <pc:sldMk cId="1329055349" sldId="483"/>
            <ac:spMk id="5" creationId="{D7606363-9FD5-FD4B-BFAB-201F1B9EB55E}"/>
          </ac:spMkLst>
        </pc:spChg>
      </pc:sldChg>
    </pc:docChg>
  </pc:docChgLst>
  <pc:docChgLst>
    <pc:chgData name="來賓使用者" providerId="Windows Live" clId="Web-{BA6A3FDB-164F-4524-9055-D48DDBE74860}"/>
    <pc:docChg chg="modSld">
      <pc:chgData name="來賓使用者" userId="" providerId="Windows Live" clId="Web-{BA6A3FDB-164F-4524-9055-D48DDBE74860}" dt="2019-05-28T05:29:04.066" v="12"/>
      <pc:docMkLst>
        <pc:docMk/>
      </pc:docMkLst>
    </pc:docChg>
  </pc:docChgLst>
  <pc:docChgLst>
    <pc:chgData name="來賓使用者" providerId="Windows Live" clId="Web-{DFF60E11-8C05-4555-81BA-1348026A07D0}"/>
    <pc:docChg chg="modSld">
      <pc:chgData name="來賓使用者" userId="" providerId="Windows Live" clId="Web-{DFF60E11-8C05-4555-81BA-1348026A07D0}" dt="2019-04-16T05:44:59.955" v="422" actId="20577"/>
      <pc:docMkLst>
        <pc:docMk/>
      </pc:docMkLst>
    </pc:docChg>
  </pc:docChgLst>
  <pc:docChgLst>
    <pc:chgData name="來賓使用者" providerId="Windows Live" clId="Web-{DDFE3C02-C4E0-4D4B-812E-3FE1427DB0A8}"/>
    <pc:docChg chg="addSld delSld modSld">
      <pc:chgData name="來賓使用者" userId="" providerId="Windows Live" clId="Web-{DDFE3C02-C4E0-4D4B-812E-3FE1427DB0A8}" dt="2019-05-25T06:32:32.146" v="16"/>
      <pc:docMkLst>
        <pc:docMk/>
      </pc:docMkLst>
    </pc:docChg>
  </pc:docChgLst>
  <pc:docChgLst>
    <pc:chgData name="來賓使用者" providerId="Windows Live" clId="Web-{66B5C696-9D0E-4501-A9EF-FD6FE6FFBA25}"/>
    <pc:docChg chg="delSld">
      <pc:chgData name="來賓使用者" userId="" providerId="Windows Live" clId="Web-{66B5C696-9D0E-4501-A9EF-FD6FE6FFBA25}" dt="2019-05-27T15:06:59.188" v="1"/>
      <pc:docMkLst>
        <pc:docMk/>
      </pc:docMkLst>
    </pc:docChg>
  </pc:docChgLst>
  <pc:docChgLst>
    <pc:chgData name="恩恩 歐" userId="9baad2b27ceca01f" providerId="Windows Live" clId="Web-{B4D93F34-C954-4F0E-9741-2E2F2D192D09}"/>
    <pc:docChg chg="addSld modSld">
      <pc:chgData name="恩恩 歐" userId="9baad2b27ceca01f" providerId="Windows Live" clId="Web-{B4D93F34-C954-4F0E-9741-2E2F2D192D09}" dt="2019-04-15T16:23:29.567" v="49" actId="20577"/>
      <pc:docMkLst>
        <pc:docMk/>
      </pc:docMkLst>
    </pc:docChg>
  </pc:docChgLst>
  <pc:docChgLst>
    <pc:chgData name="倉永 吳" userId="62e81d8ee99883b7" providerId="LiveId" clId="{22EBAD98-4FB4-C84E-90D2-F60F471855F3}"/>
    <pc:docChg chg="undo custSel addSld delSld modSld sldOrd modMainMaster">
      <pc:chgData name="倉永 吳" userId="62e81d8ee99883b7" providerId="LiveId" clId="{22EBAD98-4FB4-C84E-90D2-F60F471855F3}" dt="2019-06-11T08:50:21.919" v="13370"/>
      <pc:docMkLst>
        <pc:docMk/>
      </pc:docMkLst>
      <pc:sldChg chg="modSp modNotesTx">
        <pc:chgData name="倉永 吳" userId="62e81d8ee99883b7" providerId="LiveId" clId="{22EBAD98-4FB4-C84E-90D2-F60F471855F3}" dt="2019-06-11T07:47:44.431" v="12183" actId="20577"/>
        <pc:sldMkLst>
          <pc:docMk/>
          <pc:sldMk cId="2676550978" sldId="362"/>
        </pc:sldMkLst>
        <pc:spChg chg="mod">
          <ac:chgData name="倉永 吳" userId="62e81d8ee99883b7" providerId="LiveId" clId="{22EBAD98-4FB4-C84E-90D2-F60F471855F3}" dt="2019-06-09T06:20:02.010" v="1104" actId="1076"/>
          <ac:spMkLst>
            <pc:docMk/>
            <pc:sldMk cId="2676550978" sldId="362"/>
            <ac:spMk id="2" creationId="{00000000-0000-0000-0000-000000000000}"/>
          </ac:spMkLst>
        </pc:spChg>
      </pc:sldChg>
      <pc:sldChg chg="modSp del modNotesTx">
        <pc:chgData name="倉永 吳" userId="62e81d8ee99883b7" providerId="LiveId" clId="{22EBAD98-4FB4-C84E-90D2-F60F471855F3}" dt="2019-06-10T14:08:36.170" v="8440" actId="2696"/>
        <pc:sldMkLst>
          <pc:docMk/>
          <pc:sldMk cId="2774180909" sldId="377"/>
        </pc:sldMkLst>
        <pc:spChg chg="mod">
          <ac:chgData name="倉永 吳" userId="62e81d8ee99883b7" providerId="LiveId" clId="{22EBAD98-4FB4-C84E-90D2-F60F471855F3}" dt="2019-06-09T05:36:27.104" v="655" actId="1076"/>
          <ac:spMkLst>
            <pc:docMk/>
            <pc:sldMk cId="2774180909" sldId="377"/>
            <ac:spMk id="2" creationId="{00000000-0000-0000-0000-000000000000}"/>
          </ac:spMkLst>
        </pc:spChg>
      </pc:sldChg>
      <pc:sldChg chg="del modNotesTx">
        <pc:chgData name="倉永 吳" userId="62e81d8ee99883b7" providerId="LiveId" clId="{22EBAD98-4FB4-C84E-90D2-F60F471855F3}" dt="2019-06-11T03:52:33.939" v="8550" actId="2696"/>
        <pc:sldMkLst>
          <pc:docMk/>
          <pc:sldMk cId="3138204386" sldId="379"/>
        </pc:sldMkLst>
      </pc:sldChg>
      <pc:sldChg chg="del">
        <pc:chgData name="倉永 吳" userId="62e81d8ee99883b7" providerId="LiveId" clId="{22EBAD98-4FB4-C84E-90D2-F60F471855F3}" dt="2019-06-11T03:52:35.629" v="8552" actId="2696"/>
        <pc:sldMkLst>
          <pc:docMk/>
          <pc:sldMk cId="384251004" sldId="393"/>
        </pc:sldMkLst>
      </pc:sldChg>
      <pc:sldChg chg="modSp del">
        <pc:chgData name="倉永 吳" userId="62e81d8ee99883b7" providerId="LiveId" clId="{22EBAD98-4FB4-C84E-90D2-F60F471855F3}" dt="2019-06-11T04:38:38.966" v="9215" actId="2696"/>
        <pc:sldMkLst>
          <pc:docMk/>
          <pc:sldMk cId="956504530" sldId="409"/>
        </pc:sldMkLst>
        <pc:spChg chg="mod">
          <ac:chgData name="倉永 吳" userId="62e81d8ee99883b7" providerId="LiveId" clId="{22EBAD98-4FB4-C84E-90D2-F60F471855F3}" dt="2019-06-09T06:20:17.239" v="1125" actId="20577"/>
          <ac:spMkLst>
            <pc:docMk/>
            <pc:sldMk cId="956504530" sldId="409"/>
            <ac:spMk id="2" creationId="{00000000-0000-0000-0000-000000000000}"/>
          </ac:spMkLst>
        </pc:spChg>
      </pc:sldChg>
      <pc:sldChg chg="modSp del setBg">
        <pc:chgData name="倉永 吳" userId="62e81d8ee99883b7" providerId="LiveId" clId="{22EBAD98-4FB4-C84E-90D2-F60F471855F3}" dt="2019-06-11T06:36:57.826" v="9540" actId="2696"/>
        <pc:sldMkLst>
          <pc:docMk/>
          <pc:sldMk cId="2604941715" sldId="413"/>
        </pc:sldMkLst>
        <pc:spChg chg="mod">
          <ac:chgData name="倉永 吳" userId="62e81d8ee99883b7" providerId="LiveId" clId="{22EBAD98-4FB4-C84E-90D2-F60F471855F3}" dt="2019-06-09T05:23:00.542" v="1"/>
          <ac:spMkLst>
            <pc:docMk/>
            <pc:sldMk cId="2604941715" sldId="413"/>
            <ac:spMk id="2" creationId="{00000000-0000-0000-0000-000000000000}"/>
          </ac:spMkLst>
        </pc:spChg>
        <pc:spChg chg="mod">
          <ac:chgData name="倉永 吳" userId="62e81d8ee99883b7" providerId="LiveId" clId="{22EBAD98-4FB4-C84E-90D2-F60F471855F3}" dt="2019-06-09T05:54:43.230" v="760" actId="20577"/>
          <ac:spMkLst>
            <pc:docMk/>
            <pc:sldMk cId="2604941715" sldId="413"/>
            <ac:spMk id="3" creationId="{00000000-0000-0000-0000-000000000000}"/>
          </ac:spMkLst>
        </pc:spChg>
      </pc:sldChg>
      <pc:sldChg chg="addSp delSp modSp setBg modNotesTx">
        <pc:chgData name="倉永 吳" userId="62e81d8ee99883b7" providerId="LiveId" clId="{22EBAD98-4FB4-C84E-90D2-F60F471855F3}" dt="2019-06-11T08:27:59.445" v="13268" actId="20577"/>
        <pc:sldMkLst>
          <pc:docMk/>
          <pc:sldMk cId="1708386923" sldId="414"/>
        </pc:sldMkLst>
        <pc:spChg chg="del mod">
          <ac:chgData name="倉永 吳" userId="62e81d8ee99883b7" providerId="LiveId" clId="{22EBAD98-4FB4-C84E-90D2-F60F471855F3}" dt="2019-06-09T05:38:26.301" v="718" actId="478"/>
          <ac:spMkLst>
            <pc:docMk/>
            <pc:sldMk cId="1708386923" sldId="414"/>
            <ac:spMk id="3" creationId="{00000000-0000-0000-0000-000000000000}"/>
          </ac:spMkLst>
        </pc:spChg>
        <pc:spChg chg="add mod">
          <ac:chgData name="倉永 吳" userId="62e81d8ee99883b7" providerId="LiveId" clId="{22EBAD98-4FB4-C84E-90D2-F60F471855F3}" dt="2019-06-11T07:50:22.293" v="12535" actId="20577"/>
          <ac:spMkLst>
            <pc:docMk/>
            <pc:sldMk cId="1708386923" sldId="414"/>
            <ac:spMk id="6" creationId="{5F767504-7F5C-374B-877F-83D91A883CE6}"/>
          </ac:spMkLst>
        </pc:spChg>
        <pc:spChg chg="add del mod">
          <ac:chgData name="倉永 吳" userId="62e81d8ee99883b7" providerId="LiveId" clId="{22EBAD98-4FB4-C84E-90D2-F60F471855F3}" dt="2019-06-09T05:38:32.100" v="720" actId="478"/>
          <ac:spMkLst>
            <pc:docMk/>
            <pc:sldMk cId="1708386923" sldId="414"/>
            <ac:spMk id="7" creationId="{C8164822-67A0-7C4A-9A03-865469C6CD45}"/>
          </ac:spMkLst>
        </pc:spChg>
      </pc:sldChg>
      <pc:sldChg chg="addSp modSp setBg modNotesTx">
        <pc:chgData name="倉永 吳" userId="62e81d8ee99883b7" providerId="LiveId" clId="{22EBAD98-4FB4-C84E-90D2-F60F471855F3}" dt="2019-06-11T08:28:28.710" v="13352" actId="20577"/>
        <pc:sldMkLst>
          <pc:docMk/>
          <pc:sldMk cId="330523950" sldId="415"/>
        </pc:sldMkLst>
        <pc:spChg chg="mod">
          <ac:chgData name="倉永 吳" userId="62e81d8ee99883b7" providerId="LiveId" clId="{22EBAD98-4FB4-C84E-90D2-F60F471855F3}" dt="2019-06-09T05:35:20.991" v="575" actId="1076"/>
          <ac:spMkLst>
            <pc:docMk/>
            <pc:sldMk cId="330523950" sldId="415"/>
            <ac:spMk id="2" creationId="{00000000-0000-0000-0000-000000000000}"/>
          </ac:spMkLst>
        </pc:spChg>
        <pc:spChg chg="add">
          <ac:chgData name="倉永 吳" userId="62e81d8ee99883b7" providerId="LiveId" clId="{22EBAD98-4FB4-C84E-90D2-F60F471855F3}" dt="2019-06-09T16:14:04.788" v="4708"/>
          <ac:spMkLst>
            <pc:docMk/>
            <pc:sldMk cId="330523950" sldId="415"/>
            <ac:spMk id="3" creationId="{876FA4DA-BB64-5A45-B3C1-12D1879495CD}"/>
          </ac:spMkLst>
        </pc:spChg>
      </pc:sldChg>
      <pc:sldChg chg="addSp delSp modSp setBg modNotesTx">
        <pc:chgData name="倉永 吳" userId="62e81d8ee99883b7" providerId="LiveId" clId="{22EBAD98-4FB4-C84E-90D2-F60F471855F3}" dt="2019-06-11T08:40:07.365" v="13364" actId="20577"/>
        <pc:sldMkLst>
          <pc:docMk/>
          <pc:sldMk cId="1150285635" sldId="416"/>
        </pc:sldMkLst>
        <pc:spChg chg="mod">
          <ac:chgData name="倉永 吳" userId="62e81d8ee99883b7" providerId="LiveId" clId="{22EBAD98-4FB4-C84E-90D2-F60F471855F3}" dt="2019-06-10T11:24:22.271" v="5224" actId="20577"/>
          <ac:spMkLst>
            <pc:docMk/>
            <pc:sldMk cId="1150285635" sldId="416"/>
            <ac:spMk id="2" creationId="{00000000-0000-0000-0000-000000000000}"/>
          </ac:spMkLst>
        </pc:spChg>
        <pc:spChg chg="mod">
          <ac:chgData name="倉永 吳" userId="62e81d8ee99883b7" providerId="LiveId" clId="{22EBAD98-4FB4-C84E-90D2-F60F471855F3}" dt="2019-06-11T08:40:07.365" v="13364" actId="20577"/>
          <ac:spMkLst>
            <pc:docMk/>
            <pc:sldMk cId="1150285635" sldId="416"/>
            <ac:spMk id="3" creationId="{00000000-0000-0000-0000-000000000000}"/>
          </ac:spMkLst>
        </pc:spChg>
        <pc:spChg chg="add del mod">
          <ac:chgData name="倉永 吳" userId="62e81d8ee99883b7" providerId="LiveId" clId="{22EBAD98-4FB4-C84E-90D2-F60F471855F3}" dt="2019-06-10T11:29:26.913" v="5487" actId="478"/>
          <ac:spMkLst>
            <pc:docMk/>
            <pc:sldMk cId="1150285635" sldId="416"/>
            <ac:spMk id="5" creationId="{D7606363-9FD5-FD4B-BFAB-201F1B9EB55E}"/>
          </ac:spMkLst>
        </pc:spChg>
        <pc:spChg chg="mod topLvl">
          <ac:chgData name="倉永 吳" userId="62e81d8ee99883b7" providerId="LiveId" clId="{22EBAD98-4FB4-C84E-90D2-F60F471855F3}" dt="2019-06-10T11:24:26.540" v="5226" actId="20577"/>
          <ac:spMkLst>
            <pc:docMk/>
            <pc:sldMk cId="1150285635" sldId="416"/>
            <ac:spMk id="14" creationId="{00000000-0000-0000-0000-000000000000}"/>
          </ac:spMkLst>
        </pc:spChg>
        <pc:spChg chg="add del mod">
          <ac:chgData name="倉永 吳" userId="62e81d8ee99883b7" providerId="LiveId" clId="{22EBAD98-4FB4-C84E-90D2-F60F471855F3}" dt="2019-06-10T11:29:26.913" v="5487" actId="478"/>
          <ac:spMkLst>
            <pc:docMk/>
            <pc:sldMk cId="1150285635" sldId="416"/>
            <ac:spMk id="18" creationId="{F70815BA-2D6D-2841-8559-C80673CC0425}"/>
          </ac:spMkLst>
        </pc:spChg>
        <pc:grpChg chg="mod topLvl">
          <ac:chgData name="倉永 吳" userId="62e81d8ee99883b7" providerId="LiveId" clId="{22EBAD98-4FB4-C84E-90D2-F60F471855F3}" dt="2019-06-09T05:53:52.591" v="748" actId="165"/>
          <ac:grpSpMkLst>
            <pc:docMk/>
            <pc:sldMk cId="1150285635" sldId="416"/>
            <ac:grpSpMk id="13" creationId="{00000000-0000-0000-0000-000000000000}"/>
          </ac:grpSpMkLst>
        </pc:grpChg>
        <pc:grpChg chg="add del mod">
          <ac:chgData name="倉永 吳" userId="62e81d8ee99883b7" providerId="LiveId" clId="{22EBAD98-4FB4-C84E-90D2-F60F471855F3}" dt="2019-06-10T11:24:29.775" v="5227" actId="478"/>
          <ac:grpSpMkLst>
            <pc:docMk/>
            <pc:sldMk cId="1150285635" sldId="416"/>
            <ac:grpSpMk id="28" creationId="{00000000-0000-0000-0000-000000000000}"/>
          </ac:grpSpMkLst>
        </pc:grpChg>
        <pc:picChg chg="add del mod">
          <ac:chgData name="倉永 吳" userId="62e81d8ee99883b7" providerId="LiveId" clId="{22EBAD98-4FB4-C84E-90D2-F60F471855F3}" dt="2019-06-10T11:29:26.913" v="5487" actId="478"/>
          <ac:picMkLst>
            <pc:docMk/>
            <pc:sldMk cId="1150285635" sldId="416"/>
            <ac:picMk id="4" creationId="{59B321F4-C09D-7C4E-8EFF-229DC71AE3F1}"/>
          </ac:picMkLst>
        </pc:picChg>
        <pc:cxnChg chg="mod topLvl">
          <ac:chgData name="倉永 吳" userId="62e81d8ee99883b7" providerId="LiveId" clId="{22EBAD98-4FB4-C84E-90D2-F60F471855F3}" dt="2019-06-10T11:24:29.775" v="5227" actId="478"/>
          <ac:cxnSpMkLst>
            <pc:docMk/>
            <pc:sldMk cId="1150285635" sldId="416"/>
            <ac:cxnSpMk id="17" creationId="{00000000-0000-0000-0000-000000000000}"/>
          </ac:cxnSpMkLst>
        </pc:cxnChg>
        <pc:cxnChg chg="mod topLvl">
          <ac:chgData name="倉永 吳" userId="62e81d8ee99883b7" providerId="LiveId" clId="{22EBAD98-4FB4-C84E-90D2-F60F471855F3}" dt="2019-06-10T11:24:29.775" v="5227" actId="478"/>
          <ac:cxnSpMkLst>
            <pc:docMk/>
            <pc:sldMk cId="1150285635" sldId="416"/>
            <ac:cxnSpMk id="19" creationId="{00000000-0000-0000-0000-000000000000}"/>
          </ac:cxnSpMkLst>
        </pc:cxnChg>
        <pc:cxnChg chg="mod topLvl">
          <ac:chgData name="倉永 吳" userId="62e81d8ee99883b7" providerId="LiveId" clId="{22EBAD98-4FB4-C84E-90D2-F60F471855F3}" dt="2019-06-10T11:24:29.775" v="5227" actId="478"/>
          <ac:cxnSpMkLst>
            <pc:docMk/>
            <pc:sldMk cId="1150285635" sldId="416"/>
            <ac:cxnSpMk id="22" creationId="{00000000-0000-0000-0000-000000000000}"/>
          </ac:cxnSpMkLst>
        </pc:cxnChg>
        <pc:cxnChg chg="mod topLvl">
          <ac:chgData name="倉永 吳" userId="62e81d8ee99883b7" providerId="LiveId" clId="{22EBAD98-4FB4-C84E-90D2-F60F471855F3}" dt="2019-06-10T11:24:29.775" v="5227" actId="478"/>
          <ac:cxnSpMkLst>
            <pc:docMk/>
            <pc:sldMk cId="1150285635" sldId="416"/>
            <ac:cxnSpMk id="25" creationId="{00000000-0000-0000-0000-000000000000}"/>
          </ac:cxnSpMkLst>
        </pc:cxnChg>
      </pc:sldChg>
      <pc:sldChg chg="modSp add del modNotesTx">
        <pc:chgData name="倉永 吳" userId="62e81d8ee99883b7" providerId="LiveId" clId="{22EBAD98-4FB4-C84E-90D2-F60F471855F3}" dt="2019-06-10T14:08:23.443" v="8436" actId="2696"/>
        <pc:sldMkLst>
          <pc:docMk/>
          <pc:sldMk cId="3010966223" sldId="423"/>
        </pc:sldMkLst>
        <pc:spChg chg="mod">
          <ac:chgData name="倉永 吳" userId="62e81d8ee99883b7" providerId="LiveId" clId="{22EBAD98-4FB4-C84E-90D2-F60F471855F3}" dt="2019-06-09T05:36:02.221" v="623" actId="1076"/>
          <ac:spMkLst>
            <pc:docMk/>
            <pc:sldMk cId="3010966223" sldId="423"/>
            <ac:spMk id="2" creationId="{00000000-0000-0000-0000-000000000000}"/>
          </ac:spMkLst>
        </pc:spChg>
      </pc:sldChg>
      <pc:sldChg chg="del">
        <pc:chgData name="倉永 吳" userId="62e81d8ee99883b7" providerId="LiveId" clId="{22EBAD98-4FB4-C84E-90D2-F60F471855F3}" dt="2019-06-11T03:47:40.324" v="8460" actId="2696"/>
        <pc:sldMkLst>
          <pc:docMk/>
          <pc:sldMk cId="2105759196" sldId="426"/>
        </pc:sldMkLst>
      </pc:sldChg>
      <pc:sldChg chg="del">
        <pc:chgData name="倉永 吳" userId="62e81d8ee99883b7" providerId="LiveId" clId="{22EBAD98-4FB4-C84E-90D2-F60F471855F3}" dt="2019-06-11T03:47:40.855" v="8461" actId="2696"/>
        <pc:sldMkLst>
          <pc:docMk/>
          <pc:sldMk cId="3012472453" sldId="427"/>
        </pc:sldMkLst>
      </pc:sldChg>
      <pc:sldChg chg="del">
        <pc:chgData name="倉永 吳" userId="62e81d8ee99883b7" providerId="LiveId" clId="{22EBAD98-4FB4-C84E-90D2-F60F471855F3}" dt="2019-06-11T03:47:41.028" v="8462" actId="2696"/>
        <pc:sldMkLst>
          <pc:docMk/>
          <pc:sldMk cId="474105921" sldId="428"/>
        </pc:sldMkLst>
      </pc:sldChg>
      <pc:sldChg chg="del modNotesTx">
        <pc:chgData name="倉永 吳" userId="62e81d8ee99883b7" providerId="LiveId" clId="{22EBAD98-4FB4-C84E-90D2-F60F471855F3}" dt="2019-06-11T03:52:35.182" v="8551" actId="2696"/>
        <pc:sldMkLst>
          <pc:docMk/>
          <pc:sldMk cId="2109826395" sldId="433"/>
        </pc:sldMkLst>
      </pc:sldChg>
      <pc:sldChg chg="delSp modSp add ord setBg modNotesTx">
        <pc:chgData name="倉永 吳" userId="62e81d8ee99883b7" providerId="LiveId" clId="{22EBAD98-4FB4-C84E-90D2-F60F471855F3}" dt="2019-06-11T08:27:20.898" v="13208" actId="20577"/>
        <pc:sldMkLst>
          <pc:docMk/>
          <pc:sldMk cId="942435782" sldId="436"/>
        </pc:sldMkLst>
        <pc:spChg chg="mod">
          <ac:chgData name="倉永 吳" userId="62e81d8ee99883b7" providerId="LiveId" clId="{22EBAD98-4FB4-C84E-90D2-F60F471855F3}" dt="2019-06-11T03:57:10.692" v="8735" actId="20577"/>
          <ac:spMkLst>
            <pc:docMk/>
            <pc:sldMk cId="942435782" sldId="436"/>
            <ac:spMk id="3" creationId="{00000000-0000-0000-0000-000000000000}"/>
          </ac:spMkLst>
        </pc:spChg>
        <pc:spChg chg="del">
          <ac:chgData name="倉永 吳" userId="62e81d8ee99883b7" providerId="LiveId" clId="{22EBAD98-4FB4-C84E-90D2-F60F471855F3}" dt="2019-06-09T05:38:13.095" v="715" actId="478"/>
          <ac:spMkLst>
            <pc:docMk/>
            <pc:sldMk cId="942435782" sldId="436"/>
            <ac:spMk id="6" creationId="{5F767504-7F5C-374B-877F-83D91A883CE6}"/>
          </ac:spMkLst>
        </pc:spChg>
      </pc:sldChg>
      <pc:sldChg chg="addSp delSp modSp add del modNotesTx">
        <pc:chgData name="倉永 吳" userId="62e81d8ee99883b7" providerId="LiveId" clId="{22EBAD98-4FB4-C84E-90D2-F60F471855F3}" dt="2019-06-10T14:06:33.800" v="8399" actId="2696"/>
        <pc:sldMkLst>
          <pc:docMk/>
          <pc:sldMk cId="3023671828" sldId="437"/>
        </pc:sldMkLst>
        <pc:spChg chg="mod">
          <ac:chgData name="倉永 吳" userId="62e81d8ee99883b7" providerId="LiveId" clId="{22EBAD98-4FB4-C84E-90D2-F60F471855F3}" dt="2019-06-09T06:20:57.287" v="1150" actId="1076"/>
          <ac:spMkLst>
            <pc:docMk/>
            <pc:sldMk cId="3023671828" sldId="437"/>
            <ac:spMk id="2" creationId="{00000000-0000-0000-0000-000000000000}"/>
          </ac:spMkLst>
        </pc:spChg>
        <pc:spChg chg="add">
          <ac:chgData name="倉永 吳" userId="62e81d8ee99883b7" providerId="LiveId" clId="{22EBAD98-4FB4-C84E-90D2-F60F471855F3}" dt="2019-06-09T16:14:02.641" v="4707"/>
          <ac:spMkLst>
            <pc:docMk/>
            <pc:sldMk cId="3023671828" sldId="437"/>
            <ac:spMk id="3" creationId="{B2B877FB-E242-0D40-B127-8ADF0003F702}"/>
          </ac:spMkLst>
        </pc:spChg>
        <pc:picChg chg="add del mod">
          <ac:chgData name="倉永 吳" userId="62e81d8ee99883b7" providerId="LiveId" clId="{22EBAD98-4FB4-C84E-90D2-F60F471855F3}" dt="2019-06-10T11:48:39.980" v="6058" actId="478"/>
          <ac:picMkLst>
            <pc:docMk/>
            <pc:sldMk cId="3023671828" sldId="437"/>
            <ac:picMk id="4" creationId="{437FB475-8871-AB4C-B773-19D64FAE2405}"/>
          </ac:picMkLst>
        </pc:picChg>
      </pc:sldChg>
      <pc:sldChg chg="delSp modSp add">
        <pc:chgData name="倉永 吳" userId="62e81d8ee99883b7" providerId="LiveId" clId="{22EBAD98-4FB4-C84E-90D2-F60F471855F3}" dt="2019-06-09T06:19:01.482" v="1021" actId="20577"/>
        <pc:sldMkLst>
          <pc:docMk/>
          <pc:sldMk cId="1310835143" sldId="438"/>
        </pc:sldMkLst>
        <pc:spChg chg="mod">
          <ac:chgData name="倉永 吳" userId="62e81d8ee99883b7" providerId="LiveId" clId="{22EBAD98-4FB4-C84E-90D2-F60F471855F3}" dt="2019-06-09T06:19:01.482" v="1021" actId="20577"/>
          <ac:spMkLst>
            <pc:docMk/>
            <pc:sldMk cId="1310835143" sldId="438"/>
            <ac:spMk id="2" creationId="{00000000-0000-0000-0000-000000000000}"/>
          </ac:spMkLst>
        </pc:spChg>
        <pc:spChg chg="del">
          <ac:chgData name="倉永 吳" userId="62e81d8ee99883b7" providerId="LiveId" clId="{22EBAD98-4FB4-C84E-90D2-F60F471855F3}" dt="2019-06-09T06:18:48.847" v="988" actId="478"/>
          <ac:spMkLst>
            <pc:docMk/>
            <pc:sldMk cId="1310835143" sldId="438"/>
            <ac:spMk id="3" creationId="{EF14969D-35DE-4AF6-889B-1704B4D64BAA}"/>
          </ac:spMkLst>
        </pc:spChg>
        <pc:spChg chg="del">
          <ac:chgData name="倉永 吳" userId="62e81d8ee99883b7" providerId="LiveId" clId="{22EBAD98-4FB4-C84E-90D2-F60F471855F3}" dt="2019-06-09T06:18:46.700" v="987" actId="478"/>
          <ac:spMkLst>
            <pc:docMk/>
            <pc:sldMk cId="1310835143" sldId="438"/>
            <ac:spMk id="11" creationId="{1DD73540-D7BF-460C-A583-D65AD262066A}"/>
          </ac:spMkLst>
        </pc:spChg>
        <pc:spChg chg="del">
          <ac:chgData name="倉永 吳" userId="62e81d8ee99883b7" providerId="LiveId" clId="{22EBAD98-4FB4-C84E-90D2-F60F471855F3}" dt="2019-06-09T06:18:46.700" v="987" actId="478"/>
          <ac:spMkLst>
            <pc:docMk/>
            <pc:sldMk cId="1310835143" sldId="438"/>
            <ac:spMk id="13" creationId="{D2525D9D-D91B-D340-A10C-26FEA864ECFF}"/>
          </ac:spMkLst>
        </pc:spChg>
        <pc:spChg chg="mod">
          <ac:chgData name="倉永 吳" userId="62e81d8ee99883b7" providerId="LiveId" clId="{22EBAD98-4FB4-C84E-90D2-F60F471855F3}" dt="2019-06-09T06:18:51.204" v="993" actId="20577"/>
          <ac:spMkLst>
            <pc:docMk/>
            <pc:sldMk cId="1310835143" sldId="438"/>
            <ac:spMk id="14" creationId="{2B75B800-B86F-434B-8915-126C14778F54}"/>
          </ac:spMkLst>
        </pc:spChg>
        <pc:spChg chg="del">
          <ac:chgData name="倉永 吳" userId="62e81d8ee99883b7" providerId="LiveId" clId="{22EBAD98-4FB4-C84E-90D2-F60F471855F3}" dt="2019-06-09T06:18:46.700" v="987" actId="478"/>
          <ac:spMkLst>
            <pc:docMk/>
            <pc:sldMk cId="1310835143" sldId="438"/>
            <ac:spMk id="17" creationId="{C8F96EEE-B3DC-B44A-A7D6-1F07128F7CAB}"/>
          </ac:spMkLst>
        </pc:spChg>
        <pc:picChg chg="del">
          <ac:chgData name="倉永 吳" userId="62e81d8ee99883b7" providerId="LiveId" clId="{22EBAD98-4FB4-C84E-90D2-F60F471855F3}" dt="2019-06-09T06:18:37.700" v="985" actId="478"/>
          <ac:picMkLst>
            <pc:docMk/>
            <pc:sldMk cId="1310835143" sldId="438"/>
            <ac:picMk id="12" creationId="{0126AE21-FBB1-5448-815C-FC58AD2CC4E4}"/>
          </ac:picMkLst>
        </pc:picChg>
        <pc:picChg chg="del">
          <ac:chgData name="倉永 吳" userId="62e81d8ee99883b7" providerId="LiveId" clId="{22EBAD98-4FB4-C84E-90D2-F60F471855F3}" dt="2019-06-09T06:18:38.994" v="986" actId="478"/>
          <ac:picMkLst>
            <pc:docMk/>
            <pc:sldMk cId="1310835143" sldId="438"/>
            <ac:picMk id="16" creationId="{B1A39C88-BC9B-8640-BDA3-2FF38C452967}"/>
          </ac:picMkLst>
        </pc:picChg>
        <pc:inkChg chg="del">
          <ac:chgData name="倉永 吳" userId="62e81d8ee99883b7" providerId="LiveId" clId="{22EBAD98-4FB4-C84E-90D2-F60F471855F3}" dt="2019-06-09T06:18:46.700" v="987" actId="478"/>
          <ac:inkMkLst>
            <pc:docMk/>
            <pc:sldMk cId="1310835143" sldId="438"/>
            <ac:inkMk id="15" creationId="{30654889-8EFA-0747-8DCA-70E831BE7B5D}"/>
          </ac:inkMkLst>
        </pc:inkChg>
      </pc:sldChg>
      <pc:sldChg chg="modSp add del">
        <pc:chgData name="倉永 吳" userId="62e81d8ee99883b7" providerId="LiveId" clId="{22EBAD98-4FB4-C84E-90D2-F60F471855F3}" dt="2019-06-11T04:39:22.872" v="9217" actId="2696"/>
        <pc:sldMkLst>
          <pc:docMk/>
          <pc:sldMk cId="1845869739" sldId="439"/>
        </pc:sldMkLst>
        <pc:spChg chg="mod">
          <ac:chgData name="倉永 吳" userId="62e81d8ee99883b7" providerId="LiveId" clId="{22EBAD98-4FB4-C84E-90D2-F60F471855F3}" dt="2019-06-09T06:19:32.438" v="1084" actId="313"/>
          <ac:spMkLst>
            <pc:docMk/>
            <pc:sldMk cId="1845869739" sldId="439"/>
            <ac:spMk id="2" creationId="{00000000-0000-0000-0000-000000000000}"/>
          </ac:spMkLst>
        </pc:spChg>
      </pc:sldChg>
      <pc:sldChg chg="modSp add del">
        <pc:chgData name="倉永 吳" userId="62e81d8ee99883b7" providerId="LiveId" clId="{22EBAD98-4FB4-C84E-90D2-F60F471855F3}" dt="2019-06-11T04:39:22.883" v="9218" actId="2696"/>
        <pc:sldMkLst>
          <pc:docMk/>
          <pc:sldMk cId="2104619303" sldId="440"/>
        </pc:sldMkLst>
        <pc:spChg chg="mod">
          <ac:chgData name="倉永 吳" userId="62e81d8ee99883b7" providerId="LiveId" clId="{22EBAD98-4FB4-C84E-90D2-F60F471855F3}" dt="2019-06-09T06:19:48.149" v="1085" actId="20577"/>
          <ac:spMkLst>
            <pc:docMk/>
            <pc:sldMk cId="2104619303" sldId="440"/>
            <ac:spMk id="2" creationId="{00000000-0000-0000-0000-000000000000}"/>
          </ac:spMkLst>
        </pc:spChg>
      </pc:sldChg>
      <pc:sldChg chg="addSp delSp modSp add del">
        <pc:chgData name="倉永 吳" userId="62e81d8ee99883b7" providerId="LiveId" clId="{22EBAD98-4FB4-C84E-90D2-F60F471855F3}" dt="2019-06-11T06:51:23.675" v="9715" actId="2696"/>
        <pc:sldMkLst>
          <pc:docMk/>
          <pc:sldMk cId="3555733969" sldId="441"/>
        </pc:sldMkLst>
        <pc:spChg chg="mod">
          <ac:chgData name="倉永 吳" userId="62e81d8ee99883b7" providerId="LiveId" clId="{22EBAD98-4FB4-C84E-90D2-F60F471855F3}" dt="2019-06-09T14:33:42.079" v="1717" actId="20577"/>
          <ac:spMkLst>
            <pc:docMk/>
            <pc:sldMk cId="3555733969" sldId="441"/>
            <ac:spMk id="2" creationId="{00000000-0000-0000-0000-000000000000}"/>
          </ac:spMkLst>
        </pc:spChg>
        <pc:spChg chg="del mod">
          <ac:chgData name="倉永 吳" userId="62e81d8ee99883b7" providerId="LiveId" clId="{22EBAD98-4FB4-C84E-90D2-F60F471855F3}" dt="2019-06-09T14:11:35.730" v="1255"/>
          <ac:spMkLst>
            <pc:docMk/>
            <pc:sldMk cId="3555733969" sldId="441"/>
            <ac:spMk id="3" creationId="{00000000-0000-0000-0000-000000000000}"/>
          </ac:spMkLst>
        </pc:spChg>
        <pc:spChg chg="del">
          <ac:chgData name="倉永 吳" userId="62e81d8ee99883b7" providerId="LiveId" clId="{22EBAD98-4FB4-C84E-90D2-F60F471855F3}" dt="2019-06-09T13:21:13.738" v="1170" actId="478"/>
          <ac:spMkLst>
            <pc:docMk/>
            <pc:sldMk cId="3555733969" sldId="441"/>
            <ac:spMk id="5" creationId="{00000000-0000-0000-0000-000000000000}"/>
          </ac:spMkLst>
        </pc:spChg>
        <pc:spChg chg="add mod">
          <ac:chgData name="倉永 吳" userId="62e81d8ee99883b7" providerId="LiveId" clId="{22EBAD98-4FB4-C84E-90D2-F60F471855F3}" dt="2019-06-09T14:32:44.222" v="1656" actId="1036"/>
          <ac:spMkLst>
            <pc:docMk/>
            <pc:sldMk cId="3555733969" sldId="441"/>
            <ac:spMk id="6" creationId="{75CB7828-46A2-F74F-A501-F63823C7F9C7}"/>
          </ac:spMkLst>
        </pc:spChg>
        <pc:spChg chg="mod">
          <ac:chgData name="倉永 吳" userId="62e81d8ee99883b7" providerId="LiveId" clId="{22EBAD98-4FB4-C84E-90D2-F60F471855F3}" dt="2019-06-11T04:29:05.465" v="9146" actId="1076"/>
          <ac:spMkLst>
            <pc:docMk/>
            <pc:sldMk cId="3555733969" sldId="441"/>
            <ac:spMk id="7" creationId="{00000000-0000-0000-0000-000000000000}"/>
          </ac:spMkLst>
        </pc:spChg>
        <pc:spChg chg="add del mod">
          <ac:chgData name="倉永 吳" userId="62e81d8ee99883b7" providerId="LiveId" clId="{22EBAD98-4FB4-C84E-90D2-F60F471855F3}" dt="2019-06-09T14:23:39.342" v="1327" actId="478"/>
          <ac:spMkLst>
            <pc:docMk/>
            <pc:sldMk cId="3555733969" sldId="441"/>
            <ac:spMk id="8" creationId="{63BE9672-C2FD-9445-8D73-75A1F031F05F}"/>
          </ac:spMkLst>
        </pc:spChg>
        <pc:spChg chg="mod">
          <ac:chgData name="倉永 吳" userId="62e81d8ee99883b7" providerId="LiveId" clId="{22EBAD98-4FB4-C84E-90D2-F60F471855F3}" dt="2019-06-11T05:04:41.994" v="9507" actId="27636"/>
          <ac:spMkLst>
            <pc:docMk/>
            <pc:sldMk cId="3555733969" sldId="441"/>
            <ac:spMk id="10" creationId="{B5397327-26E1-4F7E-929C-2144D91D165A}"/>
          </ac:spMkLst>
        </pc:spChg>
        <pc:spChg chg="mod">
          <ac:chgData name="倉永 吳" userId="62e81d8ee99883b7" providerId="LiveId" clId="{22EBAD98-4FB4-C84E-90D2-F60F471855F3}" dt="2019-06-09T14:33:12.987" v="1668" actId="20577"/>
          <ac:spMkLst>
            <pc:docMk/>
            <pc:sldMk cId="3555733969" sldId="441"/>
            <ac:spMk id="11" creationId="{785332D5-52B4-432D-9F3C-A937F8DD4EFD}"/>
          </ac:spMkLst>
        </pc:spChg>
        <pc:spChg chg="add mod">
          <ac:chgData name="倉永 吳" userId="62e81d8ee99883b7" providerId="LiveId" clId="{22EBAD98-4FB4-C84E-90D2-F60F471855F3}" dt="2019-06-11T04:29:26.697" v="9149" actId="164"/>
          <ac:spMkLst>
            <pc:docMk/>
            <pc:sldMk cId="3555733969" sldId="441"/>
            <ac:spMk id="13" creationId="{6171EFC2-A1CD-D048-9FAF-14BA3F4C3F19}"/>
          </ac:spMkLst>
        </pc:spChg>
        <pc:spChg chg="add mod">
          <ac:chgData name="倉永 吳" userId="62e81d8ee99883b7" providerId="LiveId" clId="{22EBAD98-4FB4-C84E-90D2-F60F471855F3}" dt="2019-06-11T05:05:03.183" v="9512" actId="164"/>
          <ac:spMkLst>
            <pc:docMk/>
            <pc:sldMk cId="3555733969" sldId="441"/>
            <ac:spMk id="14" creationId="{DAF9CC88-7A03-F24A-8C8F-B035E6D2C17E}"/>
          </ac:spMkLst>
        </pc:spChg>
        <pc:grpChg chg="add mod">
          <ac:chgData name="倉永 吳" userId="62e81d8ee99883b7" providerId="LiveId" clId="{22EBAD98-4FB4-C84E-90D2-F60F471855F3}" dt="2019-06-11T05:05:03.183" v="9512" actId="164"/>
          <ac:grpSpMkLst>
            <pc:docMk/>
            <pc:sldMk cId="3555733969" sldId="441"/>
            <ac:grpSpMk id="3" creationId="{2A0CCE20-D5E4-1748-910D-CB76697AA285}"/>
          </ac:grpSpMkLst>
        </pc:grpChg>
        <pc:grpChg chg="add del mod">
          <ac:chgData name="倉永 吳" userId="62e81d8ee99883b7" providerId="LiveId" clId="{22EBAD98-4FB4-C84E-90D2-F60F471855F3}" dt="2019-06-11T06:47:39.252" v="9657" actId="1076"/>
          <ac:grpSpMkLst>
            <pc:docMk/>
            <pc:sldMk cId="3555733969" sldId="441"/>
            <ac:grpSpMk id="5" creationId="{D2FC822B-55A8-DF49-BCF4-ADD9D81FB73A}"/>
          </ac:grpSpMkLst>
        </pc:grpChg>
        <pc:grpChg chg="add mod">
          <ac:chgData name="倉永 吳" userId="62e81d8ee99883b7" providerId="LiveId" clId="{22EBAD98-4FB4-C84E-90D2-F60F471855F3}" dt="2019-06-11T04:29:26.697" v="9149" actId="164"/>
          <ac:grpSpMkLst>
            <pc:docMk/>
            <pc:sldMk cId="3555733969" sldId="441"/>
            <ac:grpSpMk id="9" creationId="{3CDB8BDE-9B55-5E4D-B707-B80F5073255F}"/>
          </ac:grpSpMkLst>
        </pc:grpChg>
        <pc:picChg chg="mod">
          <ac:chgData name="倉永 吳" userId="62e81d8ee99883b7" providerId="LiveId" clId="{22EBAD98-4FB4-C84E-90D2-F60F471855F3}" dt="2019-06-09T14:30:18.045" v="1396" actId="164"/>
          <ac:picMkLst>
            <pc:docMk/>
            <pc:sldMk cId="3555733969" sldId="441"/>
            <ac:picMk id="4" creationId="{00000000-0000-0000-0000-000000000000}"/>
          </ac:picMkLst>
        </pc:picChg>
      </pc:sldChg>
      <pc:sldChg chg="addSp delSp modSp add modNotesTx">
        <pc:chgData name="倉永 吳" userId="62e81d8ee99883b7" providerId="LiveId" clId="{22EBAD98-4FB4-C84E-90D2-F60F471855F3}" dt="2019-06-11T07:28:11.653" v="11640" actId="20577"/>
        <pc:sldMkLst>
          <pc:docMk/>
          <pc:sldMk cId="2818819769" sldId="442"/>
        </pc:sldMkLst>
        <pc:spChg chg="mod">
          <ac:chgData name="倉永 吳" userId="62e81d8ee99883b7" providerId="LiveId" clId="{22EBAD98-4FB4-C84E-90D2-F60F471855F3}" dt="2019-06-09T14:34:10.296" v="1734" actId="20577"/>
          <ac:spMkLst>
            <pc:docMk/>
            <pc:sldMk cId="2818819769" sldId="442"/>
            <ac:spMk id="2" creationId="{00000000-0000-0000-0000-000000000000}"/>
          </ac:spMkLst>
        </pc:spChg>
        <pc:spChg chg="mod">
          <ac:chgData name="倉永 吳" userId="62e81d8ee99883b7" providerId="LiveId" clId="{22EBAD98-4FB4-C84E-90D2-F60F471855F3}" dt="2019-06-09T16:12:39.569" v="4704"/>
          <ac:spMkLst>
            <pc:docMk/>
            <pc:sldMk cId="2818819769" sldId="442"/>
            <ac:spMk id="10" creationId="{B5397327-26E1-4F7E-929C-2144D91D165A}"/>
          </ac:spMkLst>
        </pc:spChg>
        <pc:spChg chg="del">
          <ac:chgData name="倉永 吳" userId="62e81d8ee99883b7" providerId="LiveId" clId="{22EBAD98-4FB4-C84E-90D2-F60F471855F3}" dt="2019-06-09T14:33:07.052" v="1660" actId="478"/>
          <ac:spMkLst>
            <pc:docMk/>
            <pc:sldMk cId="2818819769" sldId="442"/>
            <ac:spMk id="11" creationId="{785332D5-52B4-432D-9F3C-A937F8DD4EFD}"/>
          </ac:spMkLst>
        </pc:spChg>
        <pc:picChg chg="add mod">
          <ac:chgData name="倉永 吳" userId="62e81d8ee99883b7" providerId="LiveId" clId="{22EBAD98-4FB4-C84E-90D2-F60F471855F3}" dt="2019-06-09T14:34:22.489" v="1764" actId="1076"/>
          <ac:picMkLst>
            <pc:docMk/>
            <pc:sldMk cId="2818819769" sldId="442"/>
            <ac:picMk id="3" creationId="{D3585DB6-AEEF-4D4F-9A19-63CA41A3DCD5}"/>
          </ac:picMkLst>
        </pc:picChg>
        <pc:picChg chg="del">
          <ac:chgData name="倉永 吳" userId="62e81d8ee99883b7" providerId="LiveId" clId="{22EBAD98-4FB4-C84E-90D2-F60F471855F3}" dt="2019-06-09T14:33:04.882" v="1659" actId="478"/>
          <ac:picMkLst>
            <pc:docMk/>
            <pc:sldMk cId="2818819769" sldId="442"/>
            <ac:picMk id="4" creationId="{00000000-0000-0000-0000-000000000000}"/>
          </ac:picMkLst>
        </pc:picChg>
      </pc:sldChg>
      <pc:sldChg chg="addSp delSp modSp add modNotesTx">
        <pc:chgData name="倉永 吳" userId="62e81d8ee99883b7" providerId="LiveId" clId="{22EBAD98-4FB4-C84E-90D2-F60F471855F3}" dt="2019-06-11T07:29:03.189" v="11699" actId="20577"/>
        <pc:sldMkLst>
          <pc:docMk/>
          <pc:sldMk cId="3834437697" sldId="443"/>
        </pc:sldMkLst>
        <pc:spChg chg="add del mod">
          <ac:chgData name="倉永 吳" userId="62e81d8ee99883b7" providerId="LiveId" clId="{22EBAD98-4FB4-C84E-90D2-F60F471855F3}" dt="2019-06-09T14:42:00.023" v="1794" actId="478"/>
          <ac:spMkLst>
            <pc:docMk/>
            <pc:sldMk cId="3834437697" sldId="443"/>
            <ac:spMk id="8" creationId="{EF4B9AC6-8A48-2545-ABAB-AF5BA9891196}"/>
          </ac:spMkLst>
        </pc:spChg>
        <pc:spChg chg="add">
          <ac:chgData name="倉永 吳" userId="62e81d8ee99883b7" providerId="LiveId" clId="{22EBAD98-4FB4-C84E-90D2-F60F471855F3}" dt="2019-06-09T14:42:00.907" v="1795"/>
          <ac:spMkLst>
            <pc:docMk/>
            <pc:sldMk cId="3834437697" sldId="443"/>
            <ac:spMk id="9" creationId="{057E27C8-96EB-CD44-916F-A0B94B82D07D}"/>
          </ac:spMkLst>
        </pc:spChg>
        <pc:spChg chg="mod">
          <ac:chgData name="倉永 吳" userId="62e81d8ee99883b7" providerId="LiveId" clId="{22EBAD98-4FB4-C84E-90D2-F60F471855F3}" dt="2019-06-09T14:45:03.350" v="1799" actId="27636"/>
          <ac:spMkLst>
            <pc:docMk/>
            <pc:sldMk cId="3834437697" sldId="443"/>
            <ac:spMk id="10" creationId="{B5397327-26E1-4F7E-929C-2144D91D165A}"/>
          </ac:spMkLst>
        </pc:spChg>
        <pc:picChg chg="mod">
          <ac:chgData name="倉永 吳" userId="62e81d8ee99883b7" providerId="LiveId" clId="{22EBAD98-4FB4-C84E-90D2-F60F471855F3}" dt="2019-06-09T14:40:35.013" v="1780" actId="1076"/>
          <ac:picMkLst>
            <pc:docMk/>
            <pc:sldMk cId="3834437697" sldId="443"/>
            <ac:picMk id="3" creationId="{D3585DB6-AEEF-4D4F-9A19-63CA41A3DCD5}"/>
          </ac:picMkLst>
        </pc:picChg>
      </pc:sldChg>
      <pc:sldChg chg="addSp modSp add modNotesTx">
        <pc:chgData name="倉永 吳" userId="62e81d8ee99883b7" providerId="LiveId" clId="{22EBAD98-4FB4-C84E-90D2-F60F471855F3}" dt="2019-06-11T07:29:14.769" v="11736" actId="20577"/>
        <pc:sldMkLst>
          <pc:docMk/>
          <pc:sldMk cId="466819680" sldId="444"/>
        </pc:sldMkLst>
        <pc:spChg chg="mod">
          <ac:chgData name="倉永 吳" userId="62e81d8ee99883b7" providerId="LiveId" clId="{22EBAD98-4FB4-C84E-90D2-F60F471855F3}" dt="2019-06-09T14:49:14.518" v="1854" actId="2711"/>
          <ac:spMkLst>
            <pc:docMk/>
            <pc:sldMk cId="466819680" sldId="444"/>
            <ac:spMk id="2" creationId="{00000000-0000-0000-0000-000000000000}"/>
          </ac:spMkLst>
        </pc:spChg>
        <pc:spChg chg="add mod">
          <ac:chgData name="倉永 吳" userId="62e81d8ee99883b7" providerId="LiveId" clId="{22EBAD98-4FB4-C84E-90D2-F60F471855F3}" dt="2019-06-09T14:49:25.719" v="1856" actId="1076"/>
          <ac:spMkLst>
            <pc:docMk/>
            <pc:sldMk cId="466819680" sldId="444"/>
            <ac:spMk id="4" creationId="{8652F4A8-1B0A-D841-B1FE-F2414201F125}"/>
          </ac:spMkLst>
        </pc:spChg>
        <pc:spChg chg="mod">
          <ac:chgData name="倉永 吳" userId="62e81d8ee99883b7" providerId="LiveId" clId="{22EBAD98-4FB4-C84E-90D2-F60F471855F3}" dt="2019-06-09T14:41:50.134" v="1793" actId="1582"/>
          <ac:spMkLst>
            <pc:docMk/>
            <pc:sldMk cId="466819680" sldId="444"/>
            <ac:spMk id="8" creationId="{EF4B9AC6-8A48-2545-ABAB-AF5BA9891196}"/>
          </ac:spMkLst>
        </pc:spChg>
        <pc:spChg chg="add mod">
          <ac:chgData name="倉永 吳" userId="62e81d8ee99883b7" providerId="LiveId" clId="{22EBAD98-4FB4-C84E-90D2-F60F471855F3}" dt="2019-06-09T14:41:30.321" v="1790" actId="1582"/>
          <ac:spMkLst>
            <pc:docMk/>
            <pc:sldMk cId="466819680" sldId="444"/>
            <ac:spMk id="9" creationId="{B49931A8-7FB4-C145-8550-C6B7DDB83465}"/>
          </ac:spMkLst>
        </pc:spChg>
      </pc:sldChg>
      <pc:sldChg chg="addSp delSp modSp add modNotesTx">
        <pc:chgData name="倉永 吳" userId="62e81d8ee99883b7" providerId="LiveId" clId="{22EBAD98-4FB4-C84E-90D2-F60F471855F3}" dt="2019-06-11T07:29:44.781" v="11860" actId="20577"/>
        <pc:sldMkLst>
          <pc:docMk/>
          <pc:sldMk cId="2422258946" sldId="445"/>
        </pc:sldMkLst>
        <pc:spChg chg="add mod">
          <ac:chgData name="倉永 吳" userId="62e81d8ee99883b7" providerId="LiveId" clId="{22EBAD98-4FB4-C84E-90D2-F60F471855F3}" dt="2019-06-09T14:52:47.740" v="1862" actId="208"/>
          <ac:spMkLst>
            <pc:docMk/>
            <pc:sldMk cId="2422258946" sldId="445"/>
            <ac:spMk id="11" creationId="{66FF1C7C-D43D-EC42-A47B-821353867F85}"/>
          </ac:spMkLst>
        </pc:spChg>
        <pc:spChg chg="add del mod">
          <ac:chgData name="倉永 吳" userId="62e81d8ee99883b7" providerId="LiveId" clId="{22EBAD98-4FB4-C84E-90D2-F60F471855F3}" dt="2019-06-09T14:53:59.643" v="1867"/>
          <ac:spMkLst>
            <pc:docMk/>
            <pc:sldMk cId="2422258946" sldId="445"/>
            <ac:spMk id="12" creationId="{474A1193-403D-A244-88B2-19236AC38A14}"/>
          </ac:spMkLst>
        </pc:spChg>
      </pc:sldChg>
      <pc:sldChg chg="addSp delSp modSp add modNotesTx">
        <pc:chgData name="倉永 吳" userId="62e81d8ee99883b7" providerId="LiveId" clId="{22EBAD98-4FB4-C84E-90D2-F60F471855F3}" dt="2019-06-11T07:29:55.914" v="11897" actId="20577"/>
        <pc:sldMkLst>
          <pc:docMk/>
          <pc:sldMk cId="1988806712" sldId="446"/>
        </pc:sldMkLst>
        <pc:spChg chg="add mod">
          <ac:chgData name="倉永 吳" userId="62e81d8ee99883b7" providerId="LiveId" clId="{22EBAD98-4FB4-C84E-90D2-F60F471855F3}" dt="2019-06-09T14:54:08.680" v="1870" actId="1076"/>
          <ac:spMkLst>
            <pc:docMk/>
            <pc:sldMk cId="1988806712" sldId="446"/>
            <ac:spMk id="12" creationId="{E9F47839-6551-9543-AD12-6CACCDD7C78D}"/>
          </ac:spMkLst>
        </pc:spChg>
        <pc:spChg chg="add del mod">
          <ac:chgData name="倉永 吳" userId="62e81d8ee99883b7" providerId="LiveId" clId="{22EBAD98-4FB4-C84E-90D2-F60F471855F3}" dt="2019-06-09T16:06:27.522" v="4495" actId="478"/>
          <ac:spMkLst>
            <pc:docMk/>
            <pc:sldMk cId="1988806712" sldId="446"/>
            <ac:spMk id="13" creationId="{5684B323-3748-694E-9F63-1DCF14B4A067}"/>
          </ac:spMkLst>
        </pc:spChg>
        <pc:spChg chg="add mod">
          <ac:chgData name="倉永 吳" userId="62e81d8ee99883b7" providerId="LiveId" clId="{22EBAD98-4FB4-C84E-90D2-F60F471855F3}" dt="2019-06-09T16:06:37.404" v="4497" actId="1076"/>
          <ac:spMkLst>
            <pc:docMk/>
            <pc:sldMk cId="1988806712" sldId="446"/>
            <ac:spMk id="14" creationId="{E5BAC4AF-1501-104F-AD55-7785B09CCA4B}"/>
          </ac:spMkLst>
        </pc:spChg>
      </pc:sldChg>
      <pc:sldChg chg="addSp delSp modSp add modNotesTx">
        <pc:chgData name="倉永 吳" userId="62e81d8ee99883b7" providerId="LiveId" clId="{22EBAD98-4FB4-C84E-90D2-F60F471855F3}" dt="2019-06-11T07:30:11.643" v="11956" actId="20577"/>
        <pc:sldMkLst>
          <pc:docMk/>
          <pc:sldMk cId="906779541" sldId="447"/>
        </pc:sldMkLst>
        <pc:spChg chg="del">
          <ac:chgData name="倉永 吳" userId="62e81d8ee99883b7" providerId="LiveId" clId="{22EBAD98-4FB4-C84E-90D2-F60F471855F3}" dt="2019-06-09T15:38:35.290" v="2737" actId="478"/>
          <ac:spMkLst>
            <pc:docMk/>
            <pc:sldMk cId="906779541" sldId="447"/>
            <ac:spMk id="13" creationId="{5684B323-3748-694E-9F63-1DCF14B4A067}"/>
          </ac:spMkLst>
        </pc:spChg>
        <pc:spChg chg="add mod">
          <ac:chgData name="倉永 吳" userId="62e81d8ee99883b7" providerId="LiveId" clId="{22EBAD98-4FB4-C84E-90D2-F60F471855F3}" dt="2019-06-09T14:54:49.101" v="1903" actId="208"/>
          <ac:spMkLst>
            <pc:docMk/>
            <pc:sldMk cId="906779541" sldId="447"/>
            <ac:spMk id="14" creationId="{6223F3C7-5709-8147-9B33-649580A06C47}"/>
          </ac:spMkLst>
        </pc:spChg>
        <pc:spChg chg="add del mod">
          <ac:chgData name="倉永 吳" userId="62e81d8ee99883b7" providerId="LiveId" clId="{22EBAD98-4FB4-C84E-90D2-F60F471855F3}" dt="2019-06-09T14:54:54.605" v="1906"/>
          <ac:spMkLst>
            <pc:docMk/>
            <pc:sldMk cId="906779541" sldId="447"/>
            <ac:spMk id="16" creationId="{6F32128E-1997-1141-8CCC-A63218C782F2}"/>
          </ac:spMkLst>
        </pc:spChg>
        <pc:spChg chg="add del mod">
          <ac:chgData name="倉永 吳" userId="62e81d8ee99883b7" providerId="LiveId" clId="{22EBAD98-4FB4-C84E-90D2-F60F471855F3}" dt="2019-06-09T16:06:44.190" v="4498" actId="478"/>
          <ac:spMkLst>
            <pc:docMk/>
            <pc:sldMk cId="906779541" sldId="447"/>
            <ac:spMk id="17" creationId="{942B9BBA-37E0-2149-A612-FBAEE052C626}"/>
          </ac:spMkLst>
        </pc:spChg>
        <pc:spChg chg="add">
          <ac:chgData name="倉永 吳" userId="62e81d8ee99883b7" providerId="LiveId" clId="{22EBAD98-4FB4-C84E-90D2-F60F471855F3}" dt="2019-06-09T16:06:44.670" v="4499"/>
          <ac:spMkLst>
            <pc:docMk/>
            <pc:sldMk cId="906779541" sldId="447"/>
            <ac:spMk id="18" creationId="{4FE6EDFE-94C4-C242-AAD1-C20235A8C6FF}"/>
          </ac:spMkLst>
        </pc:spChg>
      </pc:sldChg>
      <pc:sldChg chg="addSp delSp modSp add">
        <pc:chgData name="倉永 吳" userId="62e81d8ee99883b7" providerId="LiveId" clId="{22EBAD98-4FB4-C84E-90D2-F60F471855F3}" dt="2019-06-09T16:07:08.284" v="4501"/>
        <pc:sldMkLst>
          <pc:docMk/>
          <pc:sldMk cId="2410961500" sldId="448"/>
        </pc:sldMkLst>
        <pc:spChg chg="del mod">
          <ac:chgData name="倉永 吳" userId="62e81d8ee99883b7" providerId="LiveId" clId="{22EBAD98-4FB4-C84E-90D2-F60F471855F3}" dt="2019-06-09T16:07:07.825" v="4500" actId="478"/>
          <ac:spMkLst>
            <pc:docMk/>
            <pc:sldMk cId="2410961500" sldId="448"/>
            <ac:spMk id="13" creationId="{5684B323-3748-694E-9F63-1DCF14B4A067}"/>
          </ac:spMkLst>
        </pc:spChg>
        <pc:spChg chg="add mod">
          <ac:chgData name="倉永 吳" userId="62e81d8ee99883b7" providerId="LiveId" clId="{22EBAD98-4FB4-C84E-90D2-F60F471855F3}" dt="2019-06-09T14:55:09.951" v="1911" actId="1076"/>
          <ac:spMkLst>
            <pc:docMk/>
            <pc:sldMk cId="2410961500" sldId="448"/>
            <ac:spMk id="16" creationId="{14F3F485-7D6D-3B45-82E3-6655DE902995}"/>
          </ac:spMkLst>
        </pc:spChg>
        <pc:spChg chg="add mod">
          <ac:chgData name="倉永 吳" userId="62e81d8ee99883b7" providerId="LiveId" clId="{22EBAD98-4FB4-C84E-90D2-F60F471855F3}" dt="2019-06-09T15:38:19.214" v="2734" actId="1076"/>
          <ac:spMkLst>
            <pc:docMk/>
            <pc:sldMk cId="2410961500" sldId="448"/>
            <ac:spMk id="17" creationId="{CA530D73-98B1-FC46-B5AD-D1221A83E38D}"/>
          </ac:spMkLst>
        </pc:spChg>
        <pc:spChg chg="add">
          <ac:chgData name="倉永 吳" userId="62e81d8ee99883b7" providerId="LiveId" clId="{22EBAD98-4FB4-C84E-90D2-F60F471855F3}" dt="2019-06-09T16:07:08.284" v="4501"/>
          <ac:spMkLst>
            <pc:docMk/>
            <pc:sldMk cId="2410961500" sldId="448"/>
            <ac:spMk id="18" creationId="{DD20F590-4FA5-8D4A-AEEA-59B58C29B775}"/>
          </ac:spMkLst>
        </pc:spChg>
        <pc:picChg chg="mod">
          <ac:chgData name="倉永 吳" userId="62e81d8ee99883b7" providerId="LiveId" clId="{22EBAD98-4FB4-C84E-90D2-F60F471855F3}" dt="2019-06-09T14:55:13.909" v="1914" actId="1076"/>
          <ac:picMkLst>
            <pc:docMk/>
            <pc:sldMk cId="2410961500" sldId="448"/>
            <ac:picMk id="3" creationId="{D3585DB6-AEEF-4D4F-9A19-63CA41A3DCD5}"/>
          </ac:picMkLst>
        </pc:picChg>
      </pc:sldChg>
      <pc:sldChg chg="addSp delSp modSp add ord">
        <pc:chgData name="倉永 吳" userId="62e81d8ee99883b7" providerId="LiveId" clId="{22EBAD98-4FB4-C84E-90D2-F60F471855F3}" dt="2019-06-11T07:31:51.717" v="12137" actId="478"/>
        <pc:sldMkLst>
          <pc:docMk/>
          <pc:sldMk cId="986825592" sldId="451"/>
        </pc:sldMkLst>
        <pc:spChg chg="del mod">
          <ac:chgData name="倉永 吳" userId="62e81d8ee99883b7" providerId="LiveId" clId="{22EBAD98-4FB4-C84E-90D2-F60F471855F3}" dt="2019-06-09T15:52:57.595" v="3420" actId="478"/>
          <ac:spMkLst>
            <pc:docMk/>
            <pc:sldMk cId="986825592" sldId="451"/>
            <ac:spMk id="2" creationId="{00000000-0000-0000-0000-000000000000}"/>
          </ac:spMkLst>
        </pc:spChg>
        <pc:spChg chg="add del mod">
          <ac:chgData name="倉永 吳" userId="62e81d8ee99883b7" providerId="LiveId" clId="{22EBAD98-4FB4-C84E-90D2-F60F471855F3}" dt="2019-06-09T15:52:58.965" v="3421" actId="478"/>
          <ac:spMkLst>
            <pc:docMk/>
            <pc:sldMk cId="986825592" sldId="451"/>
            <ac:spMk id="4" creationId="{02E412F6-55F8-E542-905E-438D1A3DE3F5}"/>
          </ac:spMkLst>
        </pc:spChg>
        <pc:spChg chg="mod">
          <ac:chgData name="倉永 吳" userId="62e81d8ee99883b7" providerId="LiveId" clId="{22EBAD98-4FB4-C84E-90D2-F60F471855F3}" dt="2019-06-09T15:21:27.996" v="2409" actId="1076"/>
          <ac:spMkLst>
            <pc:docMk/>
            <pc:sldMk cId="986825592" sldId="451"/>
            <ac:spMk id="7" creationId="{00000000-0000-0000-0000-000000000000}"/>
          </ac:spMkLst>
        </pc:spChg>
        <pc:spChg chg="del">
          <ac:chgData name="倉永 吳" userId="62e81d8ee99883b7" providerId="LiveId" clId="{22EBAD98-4FB4-C84E-90D2-F60F471855F3}" dt="2019-06-11T07:31:51.717" v="12137" actId="478"/>
          <ac:spMkLst>
            <pc:docMk/>
            <pc:sldMk cId="986825592" sldId="451"/>
            <ac:spMk id="10" creationId="{B5397327-26E1-4F7E-929C-2144D91D165A}"/>
          </ac:spMkLst>
        </pc:spChg>
        <pc:spChg chg="add">
          <ac:chgData name="倉永 吳" userId="62e81d8ee99883b7" providerId="LiveId" clId="{22EBAD98-4FB4-C84E-90D2-F60F471855F3}" dt="2019-06-11T04:18:54.780" v="8923"/>
          <ac:spMkLst>
            <pc:docMk/>
            <pc:sldMk cId="986825592" sldId="451"/>
            <ac:spMk id="16" creationId="{0D26C686-A252-284B-A40C-CA07529E280B}"/>
          </ac:spMkLst>
        </pc:spChg>
        <pc:spChg chg="add">
          <ac:chgData name="倉永 吳" userId="62e81d8ee99883b7" providerId="LiveId" clId="{22EBAD98-4FB4-C84E-90D2-F60F471855F3}" dt="2019-06-11T04:18:54.780" v="8923"/>
          <ac:spMkLst>
            <pc:docMk/>
            <pc:sldMk cId="986825592" sldId="451"/>
            <ac:spMk id="17" creationId="{7C464AEC-40C9-DA4F-9722-4B0331936DE8}"/>
          </ac:spMkLst>
        </pc:spChg>
        <pc:spChg chg="mod">
          <ac:chgData name="倉永 吳" userId="62e81d8ee99883b7" providerId="LiveId" clId="{22EBAD98-4FB4-C84E-90D2-F60F471855F3}" dt="2019-06-09T15:21:27.996" v="2409" actId="1076"/>
          <ac:spMkLst>
            <pc:docMk/>
            <pc:sldMk cId="986825592" sldId="451"/>
            <ac:spMk id="22" creationId="{2DA3C157-5CC7-0341-A38C-7942DA8E3F3F}"/>
          </ac:spMkLst>
        </pc:spChg>
        <pc:spChg chg="mod">
          <ac:chgData name="倉永 吳" userId="62e81d8ee99883b7" providerId="LiveId" clId="{22EBAD98-4FB4-C84E-90D2-F60F471855F3}" dt="2019-06-09T15:21:27.996" v="2409" actId="1076"/>
          <ac:spMkLst>
            <pc:docMk/>
            <pc:sldMk cId="986825592" sldId="451"/>
            <ac:spMk id="23" creationId="{0E43CA14-9D8F-804A-B3DB-238315FE633C}"/>
          </ac:spMkLst>
        </pc:spChg>
        <pc:spChg chg="add">
          <ac:chgData name="倉永 吳" userId="62e81d8ee99883b7" providerId="LiveId" clId="{22EBAD98-4FB4-C84E-90D2-F60F471855F3}" dt="2019-06-09T15:52:59.486" v="3422"/>
          <ac:spMkLst>
            <pc:docMk/>
            <pc:sldMk cId="986825592" sldId="451"/>
            <ac:spMk id="24" creationId="{206A439C-37D0-314B-A630-09AC4BDE5F5C}"/>
          </ac:spMkLst>
        </pc:spChg>
        <pc:spChg chg="mod">
          <ac:chgData name="倉永 吳" userId="62e81d8ee99883b7" providerId="LiveId" clId="{22EBAD98-4FB4-C84E-90D2-F60F471855F3}" dt="2019-06-09T15:21:27.996" v="2409" actId="1076"/>
          <ac:spMkLst>
            <pc:docMk/>
            <pc:sldMk cId="986825592" sldId="451"/>
            <ac:spMk id="33" creationId="{B0944B72-8379-D949-B4CF-D8E7F6A6CDF6}"/>
          </ac:spMkLst>
        </pc:spChg>
        <pc:spChg chg="mod">
          <ac:chgData name="倉永 吳" userId="62e81d8ee99883b7" providerId="LiveId" clId="{22EBAD98-4FB4-C84E-90D2-F60F471855F3}" dt="2019-06-09T15:21:27.996" v="2409" actId="1076"/>
          <ac:spMkLst>
            <pc:docMk/>
            <pc:sldMk cId="986825592" sldId="451"/>
            <ac:spMk id="34" creationId="{4E8FF9A5-78A2-284C-98A0-3D03CFE1C762}"/>
          </ac:spMkLst>
        </pc:spChg>
        <pc:spChg chg="mod">
          <ac:chgData name="倉永 吳" userId="62e81d8ee99883b7" providerId="LiveId" clId="{22EBAD98-4FB4-C84E-90D2-F60F471855F3}" dt="2019-06-09T15:21:27.996" v="2409" actId="1076"/>
          <ac:spMkLst>
            <pc:docMk/>
            <pc:sldMk cId="986825592" sldId="451"/>
            <ac:spMk id="47" creationId="{5A2D04DD-D41B-A34A-89A1-09D5AD95DCD8}"/>
          </ac:spMkLst>
        </pc:spChg>
        <pc:spChg chg="mod">
          <ac:chgData name="倉永 吳" userId="62e81d8ee99883b7" providerId="LiveId" clId="{22EBAD98-4FB4-C84E-90D2-F60F471855F3}" dt="2019-06-09T15:21:27.996" v="2409" actId="1076"/>
          <ac:spMkLst>
            <pc:docMk/>
            <pc:sldMk cId="986825592" sldId="451"/>
            <ac:spMk id="49" creationId="{31C8D73C-AFF6-A74C-B942-FED8DABE49FD}"/>
          </ac:spMkLst>
        </pc:spChg>
        <pc:spChg chg="del">
          <ac:chgData name="倉永 吳" userId="62e81d8ee99883b7" providerId="LiveId" clId="{22EBAD98-4FB4-C84E-90D2-F60F471855F3}" dt="2019-06-09T15:19:01.013" v="2360" actId="478"/>
          <ac:spMkLst>
            <pc:docMk/>
            <pc:sldMk cId="986825592" sldId="451"/>
            <ac:spMk id="50" creationId="{9B998EF6-1932-0C48-B9B6-55DE4EEFC908}"/>
          </ac:spMkLst>
        </pc:spChg>
        <pc:spChg chg="del">
          <ac:chgData name="倉永 吳" userId="62e81d8ee99883b7" providerId="LiveId" clId="{22EBAD98-4FB4-C84E-90D2-F60F471855F3}" dt="2019-06-09T15:19:02.751" v="2361" actId="478"/>
          <ac:spMkLst>
            <pc:docMk/>
            <pc:sldMk cId="986825592" sldId="451"/>
            <ac:spMk id="51" creationId="{B9022AA2-8E10-F242-96F2-A564750E1C04}"/>
          </ac:spMkLst>
        </pc:spChg>
        <pc:cxnChg chg="add">
          <ac:chgData name="倉永 吳" userId="62e81d8ee99883b7" providerId="LiveId" clId="{22EBAD98-4FB4-C84E-90D2-F60F471855F3}" dt="2019-06-11T04:18:54.780" v="8923"/>
          <ac:cxnSpMkLst>
            <pc:docMk/>
            <pc:sldMk cId="986825592" sldId="451"/>
            <ac:cxnSpMk id="18" creationId="{A827372A-D28F-1247-A62F-86C5E12214BD}"/>
          </ac:cxnSpMkLst>
        </pc:cxnChg>
        <pc:cxnChg chg="mod">
          <ac:chgData name="倉永 吳" userId="62e81d8ee99883b7" providerId="LiveId" clId="{22EBAD98-4FB4-C84E-90D2-F60F471855F3}" dt="2019-06-09T15:21:27.996" v="2409" actId="1076"/>
          <ac:cxnSpMkLst>
            <pc:docMk/>
            <pc:sldMk cId="986825592" sldId="451"/>
            <ac:cxnSpMk id="30" creationId="{3159425C-95CC-6641-9147-633993DD56FD}"/>
          </ac:cxnSpMkLst>
        </pc:cxnChg>
        <pc:cxnChg chg="mod">
          <ac:chgData name="倉永 吳" userId="62e81d8ee99883b7" providerId="LiveId" clId="{22EBAD98-4FB4-C84E-90D2-F60F471855F3}" dt="2019-06-09T15:21:27.996" v="2409" actId="1076"/>
          <ac:cxnSpMkLst>
            <pc:docMk/>
            <pc:sldMk cId="986825592" sldId="451"/>
            <ac:cxnSpMk id="32" creationId="{C62F0CD1-0032-864D-8FEE-CE44C2464463}"/>
          </ac:cxnSpMkLst>
        </pc:cxnChg>
        <pc:cxnChg chg="mod">
          <ac:chgData name="倉永 吳" userId="62e81d8ee99883b7" providerId="LiveId" clId="{22EBAD98-4FB4-C84E-90D2-F60F471855F3}" dt="2019-06-09T15:21:27.996" v="2409" actId="1076"/>
          <ac:cxnSpMkLst>
            <pc:docMk/>
            <pc:sldMk cId="986825592" sldId="451"/>
            <ac:cxnSpMk id="35" creationId="{0B8D06FD-D23E-B14B-8369-FFB5C42E151E}"/>
          </ac:cxnSpMkLst>
        </pc:cxnChg>
        <pc:cxnChg chg="mod">
          <ac:chgData name="倉永 吳" userId="62e81d8ee99883b7" providerId="LiveId" clId="{22EBAD98-4FB4-C84E-90D2-F60F471855F3}" dt="2019-06-09T15:21:27.996" v="2409" actId="1076"/>
          <ac:cxnSpMkLst>
            <pc:docMk/>
            <pc:sldMk cId="986825592" sldId="451"/>
            <ac:cxnSpMk id="36" creationId="{E2516F35-658F-614A-B281-E1B8611CB112}"/>
          </ac:cxnSpMkLst>
        </pc:cxnChg>
        <pc:cxnChg chg="mod">
          <ac:chgData name="倉永 吳" userId="62e81d8ee99883b7" providerId="LiveId" clId="{22EBAD98-4FB4-C84E-90D2-F60F471855F3}" dt="2019-06-09T15:21:27.996" v="2409" actId="1076"/>
          <ac:cxnSpMkLst>
            <pc:docMk/>
            <pc:sldMk cId="986825592" sldId="451"/>
            <ac:cxnSpMk id="48" creationId="{5BB24552-658F-1F4B-8808-F43E9886AA83}"/>
          </ac:cxnSpMkLst>
        </pc:cxnChg>
        <pc:cxnChg chg="del mod">
          <ac:chgData name="倉永 吳" userId="62e81d8ee99883b7" providerId="LiveId" clId="{22EBAD98-4FB4-C84E-90D2-F60F471855F3}" dt="2019-06-09T15:19:01.013" v="2360" actId="478"/>
          <ac:cxnSpMkLst>
            <pc:docMk/>
            <pc:sldMk cId="986825592" sldId="451"/>
            <ac:cxnSpMk id="52" creationId="{03965ABE-CB99-574C-8B66-93B2754FD485}"/>
          </ac:cxnSpMkLst>
        </pc:cxnChg>
        <pc:cxnChg chg="del mod">
          <ac:chgData name="倉永 吳" userId="62e81d8ee99883b7" providerId="LiveId" clId="{22EBAD98-4FB4-C84E-90D2-F60F471855F3}" dt="2019-06-09T15:19:04.300" v="2362" actId="478"/>
          <ac:cxnSpMkLst>
            <pc:docMk/>
            <pc:sldMk cId="986825592" sldId="451"/>
            <ac:cxnSpMk id="53" creationId="{E4D1ED37-F8AF-7941-BAF7-900104C6EB7E}"/>
          </ac:cxnSpMkLst>
        </pc:cxnChg>
      </pc:sldChg>
      <pc:sldChg chg="addSp delSp modSp add modNotesTx">
        <pc:chgData name="倉永 吳" userId="62e81d8ee99883b7" providerId="LiveId" clId="{22EBAD98-4FB4-C84E-90D2-F60F471855F3}" dt="2019-06-11T07:30:39.125" v="12023" actId="20577"/>
        <pc:sldMkLst>
          <pc:docMk/>
          <pc:sldMk cId="2691372270" sldId="457"/>
        </pc:sldMkLst>
        <pc:spChg chg="mod">
          <ac:chgData name="倉永 吳" userId="62e81d8ee99883b7" providerId="LiveId" clId="{22EBAD98-4FB4-C84E-90D2-F60F471855F3}" dt="2019-06-11T07:30:39.125" v="12023" actId="20577"/>
          <ac:spMkLst>
            <pc:docMk/>
            <pc:sldMk cId="2691372270" sldId="457"/>
            <ac:spMk id="2" creationId="{00000000-0000-0000-0000-000000000000}"/>
          </ac:spMkLst>
        </pc:spChg>
        <pc:spChg chg="add del">
          <ac:chgData name="倉永 吳" userId="62e81d8ee99883b7" providerId="LiveId" clId="{22EBAD98-4FB4-C84E-90D2-F60F471855F3}" dt="2019-06-11T04:21:12.716" v="9049" actId="478"/>
          <ac:spMkLst>
            <pc:docMk/>
            <pc:sldMk cId="2691372270" sldId="457"/>
            <ac:spMk id="6" creationId="{26342ED5-88CC-AB42-B916-30286CF44D34}"/>
          </ac:spMkLst>
        </pc:spChg>
        <pc:spChg chg="add del">
          <ac:chgData name="倉永 吳" userId="62e81d8ee99883b7" providerId="LiveId" clId="{22EBAD98-4FB4-C84E-90D2-F60F471855F3}" dt="2019-06-11T04:21:12.716" v="9049" actId="478"/>
          <ac:spMkLst>
            <pc:docMk/>
            <pc:sldMk cId="2691372270" sldId="457"/>
            <ac:spMk id="8" creationId="{71D80825-2331-524B-8241-A314993EE0FF}"/>
          </ac:spMkLst>
        </pc:spChg>
        <pc:spChg chg="mod">
          <ac:chgData name="倉永 吳" userId="62e81d8ee99883b7" providerId="LiveId" clId="{22EBAD98-4FB4-C84E-90D2-F60F471855F3}" dt="2019-06-11T04:21:24.549" v="9053" actId="20577"/>
          <ac:spMkLst>
            <pc:docMk/>
            <pc:sldMk cId="2691372270" sldId="457"/>
            <ac:spMk id="10" creationId="{B5397327-26E1-4F7E-929C-2144D91D165A}"/>
          </ac:spMkLst>
        </pc:spChg>
        <pc:spChg chg="del">
          <ac:chgData name="倉永 吳" userId="62e81d8ee99883b7" providerId="LiveId" clId="{22EBAD98-4FB4-C84E-90D2-F60F471855F3}" dt="2019-06-09T15:17:47.552" v="2335" actId="478"/>
          <ac:spMkLst>
            <pc:docMk/>
            <pc:sldMk cId="2691372270" sldId="457"/>
            <ac:spMk id="22" creationId="{2DA3C157-5CC7-0341-A38C-7942DA8E3F3F}"/>
          </ac:spMkLst>
        </pc:spChg>
        <pc:spChg chg="mod">
          <ac:chgData name="倉永 吳" userId="62e81d8ee99883b7" providerId="LiveId" clId="{22EBAD98-4FB4-C84E-90D2-F60F471855F3}" dt="2019-06-09T15:21:46.547" v="2411" actId="1076"/>
          <ac:spMkLst>
            <pc:docMk/>
            <pc:sldMk cId="2691372270" sldId="457"/>
            <ac:spMk id="23" creationId="{0E43CA14-9D8F-804A-B3DB-238315FE633C}"/>
          </ac:spMkLst>
        </pc:spChg>
        <pc:spChg chg="del">
          <ac:chgData name="倉永 吳" userId="62e81d8ee99883b7" providerId="LiveId" clId="{22EBAD98-4FB4-C84E-90D2-F60F471855F3}" dt="2019-06-09T15:17:47.552" v="2335" actId="478"/>
          <ac:spMkLst>
            <pc:docMk/>
            <pc:sldMk cId="2691372270" sldId="457"/>
            <ac:spMk id="33" creationId="{B0944B72-8379-D949-B4CF-D8E7F6A6CDF6}"/>
          </ac:spMkLst>
        </pc:spChg>
        <pc:spChg chg="del">
          <ac:chgData name="倉永 吳" userId="62e81d8ee99883b7" providerId="LiveId" clId="{22EBAD98-4FB4-C84E-90D2-F60F471855F3}" dt="2019-06-09T15:17:47.552" v="2335" actId="478"/>
          <ac:spMkLst>
            <pc:docMk/>
            <pc:sldMk cId="2691372270" sldId="457"/>
            <ac:spMk id="34" creationId="{4E8FF9A5-78A2-284C-98A0-3D03CFE1C762}"/>
          </ac:spMkLst>
        </pc:spChg>
        <pc:spChg chg="del">
          <ac:chgData name="倉永 吳" userId="62e81d8ee99883b7" providerId="LiveId" clId="{22EBAD98-4FB4-C84E-90D2-F60F471855F3}" dt="2019-06-09T15:17:47.552" v="2335" actId="478"/>
          <ac:spMkLst>
            <pc:docMk/>
            <pc:sldMk cId="2691372270" sldId="457"/>
            <ac:spMk id="47" creationId="{5A2D04DD-D41B-A34A-89A1-09D5AD95DCD8}"/>
          </ac:spMkLst>
        </pc:spChg>
        <pc:spChg chg="del">
          <ac:chgData name="倉永 吳" userId="62e81d8ee99883b7" providerId="LiveId" clId="{22EBAD98-4FB4-C84E-90D2-F60F471855F3}" dt="2019-06-09T15:17:47.552" v="2335" actId="478"/>
          <ac:spMkLst>
            <pc:docMk/>
            <pc:sldMk cId="2691372270" sldId="457"/>
            <ac:spMk id="49" creationId="{31C8D73C-AFF6-A74C-B942-FED8DABE49FD}"/>
          </ac:spMkLst>
        </pc:spChg>
        <pc:spChg chg="del">
          <ac:chgData name="倉永 吳" userId="62e81d8ee99883b7" providerId="LiveId" clId="{22EBAD98-4FB4-C84E-90D2-F60F471855F3}" dt="2019-06-09T15:17:47.552" v="2335" actId="478"/>
          <ac:spMkLst>
            <pc:docMk/>
            <pc:sldMk cId="2691372270" sldId="457"/>
            <ac:spMk id="50" creationId="{9B998EF6-1932-0C48-B9B6-55DE4EEFC908}"/>
          </ac:spMkLst>
        </pc:spChg>
        <pc:spChg chg="del">
          <ac:chgData name="倉永 吳" userId="62e81d8ee99883b7" providerId="LiveId" clId="{22EBAD98-4FB4-C84E-90D2-F60F471855F3}" dt="2019-06-09T15:17:47.552" v="2335" actId="478"/>
          <ac:spMkLst>
            <pc:docMk/>
            <pc:sldMk cId="2691372270" sldId="457"/>
            <ac:spMk id="51" creationId="{B9022AA2-8E10-F242-96F2-A564750E1C04}"/>
          </ac:spMkLst>
        </pc:spChg>
        <pc:cxnChg chg="add del">
          <ac:chgData name="倉永 吳" userId="62e81d8ee99883b7" providerId="LiveId" clId="{22EBAD98-4FB4-C84E-90D2-F60F471855F3}" dt="2019-06-11T04:21:12.716" v="9049" actId="478"/>
          <ac:cxnSpMkLst>
            <pc:docMk/>
            <pc:sldMk cId="2691372270" sldId="457"/>
            <ac:cxnSpMk id="9" creationId="{664A9B6E-74E3-7C4D-BE68-DC62150D1748}"/>
          </ac:cxnSpMkLst>
        </pc:cxnChg>
        <pc:cxnChg chg="del mod">
          <ac:chgData name="倉永 吳" userId="62e81d8ee99883b7" providerId="LiveId" clId="{22EBAD98-4FB4-C84E-90D2-F60F471855F3}" dt="2019-06-09T15:17:51.957" v="2336" actId="478"/>
          <ac:cxnSpMkLst>
            <pc:docMk/>
            <pc:sldMk cId="2691372270" sldId="457"/>
            <ac:cxnSpMk id="30" creationId="{3159425C-95CC-6641-9147-633993DD56FD}"/>
          </ac:cxnSpMkLst>
        </pc:cxnChg>
        <pc:cxnChg chg="del mod">
          <ac:chgData name="倉永 吳" userId="62e81d8ee99883b7" providerId="LiveId" clId="{22EBAD98-4FB4-C84E-90D2-F60F471855F3}" dt="2019-06-09T15:17:47.552" v="2335" actId="478"/>
          <ac:cxnSpMkLst>
            <pc:docMk/>
            <pc:sldMk cId="2691372270" sldId="457"/>
            <ac:cxnSpMk id="32" creationId="{C62F0CD1-0032-864D-8FEE-CE44C2464463}"/>
          </ac:cxnSpMkLst>
        </pc:cxnChg>
        <pc:cxnChg chg="del mod">
          <ac:chgData name="倉永 吳" userId="62e81d8ee99883b7" providerId="LiveId" clId="{22EBAD98-4FB4-C84E-90D2-F60F471855F3}" dt="2019-06-09T15:17:47.552" v="2335" actId="478"/>
          <ac:cxnSpMkLst>
            <pc:docMk/>
            <pc:sldMk cId="2691372270" sldId="457"/>
            <ac:cxnSpMk id="35" creationId="{0B8D06FD-D23E-B14B-8369-FFB5C42E151E}"/>
          </ac:cxnSpMkLst>
        </pc:cxnChg>
        <pc:cxnChg chg="del mod">
          <ac:chgData name="倉永 吳" userId="62e81d8ee99883b7" providerId="LiveId" clId="{22EBAD98-4FB4-C84E-90D2-F60F471855F3}" dt="2019-06-09T15:17:47.552" v="2335" actId="478"/>
          <ac:cxnSpMkLst>
            <pc:docMk/>
            <pc:sldMk cId="2691372270" sldId="457"/>
            <ac:cxnSpMk id="36" creationId="{E2516F35-658F-614A-B281-E1B8611CB112}"/>
          </ac:cxnSpMkLst>
        </pc:cxnChg>
        <pc:cxnChg chg="del mod">
          <ac:chgData name="倉永 吳" userId="62e81d8ee99883b7" providerId="LiveId" clId="{22EBAD98-4FB4-C84E-90D2-F60F471855F3}" dt="2019-06-09T15:17:47.552" v="2335" actId="478"/>
          <ac:cxnSpMkLst>
            <pc:docMk/>
            <pc:sldMk cId="2691372270" sldId="457"/>
            <ac:cxnSpMk id="48" creationId="{5BB24552-658F-1F4B-8808-F43E9886AA83}"/>
          </ac:cxnSpMkLst>
        </pc:cxnChg>
        <pc:cxnChg chg="del mod">
          <ac:chgData name="倉永 吳" userId="62e81d8ee99883b7" providerId="LiveId" clId="{22EBAD98-4FB4-C84E-90D2-F60F471855F3}" dt="2019-06-09T15:17:47.552" v="2335" actId="478"/>
          <ac:cxnSpMkLst>
            <pc:docMk/>
            <pc:sldMk cId="2691372270" sldId="457"/>
            <ac:cxnSpMk id="52" creationId="{03965ABE-CB99-574C-8B66-93B2754FD485}"/>
          </ac:cxnSpMkLst>
        </pc:cxnChg>
        <pc:cxnChg chg="del">
          <ac:chgData name="倉永 吳" userId="62e81d8ee99883b7" providerId="LiveId" clId="{22EBAD98-4FB4-C84E-90D2-F60F471855F3}" dt="2019-06-09T15:17:47.552" v="2335" actId="478"/>
          <ac:cxnSpMkLst>
            <pc:docMk/>
            <pc:sldMk cId="2691372270" sldId="457"/>
            <ac:cxnSpMk id="53" creationId="{E4D1ED37-F8AF-7941-BAF7-900104C6EB7E}"/>
          </ac:cxnSpMkLst>
        </pc:cxnChg>
      </pc:sldChg>
      <pc:sldChg chg="addSp delSp modSp add">
        <pc:chgData name="倉永 吳" userId="62e81d8ee99883b7" providerId="LiveId" clId="{22EBAD98-4FB4-C84E-90D2-F60F471855F3}" dt="2019-06-11T04:19:00.247" v="8927"/>
        <pc:sldMkLst>
          <pc:docMk/>
          <pc:sldMk cId="1998382510" sldId="458"/>
        </pc:sldMkLst>
        <pc:spChg chg="del mod">
          <ac:chgData name="倉永 吳" userId="62e81d8ee99883b7" providerId="LiveId" clId="{22EBAD98-4FB4-C84E-90D2-F60F471855F3}" dt="2019-06-09T15:51:35.197" v="3347" actId="478"/>
          <ac:spMkLst>
            <pc:docMk/>
            <pc:sldMk cId="1998382510" sldId="458"/>
            <ac:spMk id="2" creationId="{00000000-0000-0000-0000-000000000000}"/>
          </ac:spMkLst>
        </pc:spChg>
        <pc:spChg chg="add del mod">
          <ac:chgData name="倉永 吳" userId="62e81d8ee99883b7" providerId="LiveId" clId="{22EBAD98-4FB4-C84E-90D2-F60F471855F3}" dt="2019-06-09T15:51:38.599" v="3350" actId="478"/>
          <ac:spMkLst>
            <pc:docMk/>
            <pc:sldMk cId="1998382510" sldId="458"/>
            <ac:spMk id="4" creationId="{00A9E80C-44A9-1642-B96F-E42305757926}"/>
          </ac:spMkLst>
        </pc:spChg>
        <pc:spChg chg="add del mod">
          <ac:chgData name="倉永 吳" userId="62e81d8ee99883b7" providerId="LiveId" clId="{22EBAD98-4FB4-C84E-90D2-F60F471855F3}" dt="2019-06-09T15:52:37.793" v="3409" actId="478"/>
          <ac:spMkLst>
            <pc:docMk/>
            <pc:sldMk cId="1998382510" sldId="458"/>
            <ac:spMk id="6" creationId="{735AB4CB-720B-484D-B3EA-432C003F0505}"/>
          </ac:spMkLst>
        </pc:spChg>
        <pc:spChg chg="add">
          <ac:chgData name="倉永 吳" userId="62e81d8ee99883b7" providerId="LiveId" clId="{22EBAD98-4FB4-C84E-90D2-F60F471855F3}" dt="2019-06-11T04:19:00.247" v="8927"/>
          <ac:spMkLst>
            <pc:docMk/>
            <pc:sldMk cId="1998382510" sldId="458"/>
            <ac:spMk id="8" creationId="{9218FDE0-7FD2-914E-AF21-CCFBC55F608D}"/>
          </ac:spMkLst>
        </pc:spChg>
        <pc:spChg chg="add">
          <ac:chgData name="倉永 吳" userId="62e81d8ee99883b7" providerId="LiveId" clId="{22EBAD98-4FB4-C84E-90D2-F60F471855F3}" dt="2019-06-11T04:19:00.247" v="8927"/>
          <ac:spMkLst>
            <pc:docMk/>
            <pc:sldMk cId="1998382510" sldId="458"/>
            <ac:spMk id="9" creationId="{49871699-C3EE-8448-BA17-5BE737EDA378}"/>
          </ac:spMkLst>
        </pc:spChg>
        <pc:spChg chg="mod">
          <ac:chgData name="倉永 吳" userId="62e81d8ee99883b7" providerId="LiveId" clId="{22EBAD98-4FB4-C84E-90D2-F60F471855F3}" dt="2019-06-09T15:20:49.163" v="2405" actId="1076"/>
          <ac:spMkLst>
            <pc:docMk/>
            <pc:sldMk cId="1998382510" sldId="458"/>
            <ac:spMk id="22" creationId="{2DA3C157-5CC7-0341-A38C-7942DA8E3F3F}"/>
          </ac:spMkLst>
        </pc:spChg>
        <pc:spChg chg="mod">
          <ac:chgData name="倉永 吳" userId="62e81d8ee99883b7" providerId="LiveId" clId="{22EBAD98-4FB4-C84E-90D2-F60F471855F3}" dt="2019-06-09T15:20:49.163" v="2405" actId="1076"/>
          <ac:spMkLst>
            <pc:docMk/>
            <pc:sldMk cId="1998382510" sldId="458"/>
            <ac:spMk id="23" creationId="{0E43CA14-9D8F-804A-B3DB-238315FE633C}"/>
          </ac:spMkLst>
        </pc:spChg>
        <pc:spChg chg="add del">
          <ac:chgData name="倉永 吳" userId="62e81d8ee99883b7" providerId="LiveId" clId="{22EBAD98-4FB4-C84E-90D2-F60F471855F3}" dt="2019-06-09T15:51:37.063" v="3349"/>
          <ac:spMkLst>
            <pc:docMk/>
            <pc:sldMk cId="1998382510" sldId="458"/>
            <ac:spMk id="24" creationId="{CCC0CE05-5CAD-084E-A281-9B96B7EA3940}"/>
          </ac:spMkLst>
        </pc:spChg>
        <pc:spChg chg="add del mod">
          <ac:chgData name="倉永 吳" userId="62e81d8ee99883b7" providerId="LiveId" clId="{22EBAD98-4FB4-C84E-90D2-F60F471855F3}" dt="2019-06-09T15:52:36.932" v="3408" actId="478"/>
          <ac:spMkLst>
            <pc:docMk/>
            <pc:sldMk cId="1998382510" sldId="458"/>
            <ac:spMk id="25" creationId="{1D1E9E24-302F-A146-8F6F-D16AFB49DE41}"/>
          </ac:spMkLst>
        </pc:spChg>
        <pc:spChg chg="add">
          <ac:chgData name="倉永 吳" userId="62e81d8ee99883b7" providerId="LiveId" clId="{22EBAD98-4FB4-C84E-90D2-F60F471855F3}" dt="2019-06-09T15:52:37.963" v="3410"/>
          <ac:spMkLst>
            <pc:docMk/>
            <pc:sldMk cId="1998382510" sldId="458"/>
            <ac:spMk id="26" creationId="{25C4AC0D-7293-DC4A-8E2D-6B7F90150CA2}"/>
          </ac:spMkLst>
        </pc:spChg>
        <pc:spChg chg="del">
          <ac:chgData name="倉永 吳" userId="62e81d8ee99883b7" providerId="LiveId" clId="{22EBAD98-4FB4-C84E-90D2-F60F471855F3}" dt="2019-06-09T15:18:03.728" v="2341" actId="478"/>
          <ac:spMkLst>
            <pc:docMk/>
            <pc:sldMk cId="1998382510" sldId="458"/>
            <ac:spMk id="33" creationId="{B0944B72-8379-D949-B4CF-D8E7F6A6CDF6}"/>
          </ac:spMkLst>
        </pc:spChg>
        <pc:spChg chg="del">
          <ac:chgData name="倉永 吳" userId="62e81d8ee99883b7" providerId="LiveId" clId="{22EBAD98-4FB4-C84E-90D2-F60F471855F3}" dt="2019-06-09T15:18:06.287" v="2342" actId="478"/>
          <ac:spMkLst>
            <pc:docMk/>
            <pc:sldMk cId="1998382510" sldId="458"/>
            <ac:spMk id="34" creationId="{4E8FF9A5-78A2-284C-98A0-3D03CFE1C762}"/>
          </ac:spMkLst>
        </pc:spChg>
        <pc:spChg chg="del">
          <ac:chgData name="倉永 吳" userId="62e81d8ee99883b7" providerId="LiveId" clId="{22EBAD98-4FB4-C84E-90D2-F60F471855F3}" dt="2019-06-09T15:18:06.287" v="2342" actId="478"/>
          <ac:spMkLst>
            <pc:docMk/>
            <pc:sldMk cId="1998382510" sldId="458"/>
            <ac:spMk id="47" creationId="{5A2D04DD-D41B-A34A-89A1-09D5AD95DCD8}"/>
          </ac:spMkLst>
        </pc:spChg>
        <pc:spChg chg="del">
          <ac:chgData name="倉永 吳" userId="62e81d8ee99883b7" providerId="LiveId" clId="{22EBAD98-4FB4-C84E-90D2-F60F471855F3}" dt="2019-06-09T15:18:03.728" v="2341" actId="478"/>
          <ac:spMkLst>
            <pc:docMk/>
            <pc:sldMk cId="1998382510" sldId="458"/>
            <ac:spMk id="49" creationId="{31C8D73C-AFF6-A74C-B942-FED8DABE49FD}"/>
          </ac:spMkLst>
        </pc:spChg>
        <pc:spChg chg="del">
          <ac:chgData name="倉永 吳" userId="62e81d8ee99883b7" providerId="LiveId" clId="{22EBAD98-4FB4-C84E-90D2-F60F471855F3}" dt="2019-06-09T15:18:03.728" v="2341" actId="478"/>
          <ac:spMkLst>
            <pc:docMk/>
            <pc:sldMk cId="1998382510" sldId="458"/>
            <ac:spMk id="50" creationId="{9B998EF6-1932-0C48-B9B6-55DE4EEFC908}"/>
          </ac:spMkLst>
        </pc:spChg>
        <pc:spChg chg="del">
          <ac:chgData name="倉永 吳" userId="62e81d8ee99883b7" providerId="LiveId" clId="{22EBAD98-4FB4-C84E-90D2-F60F471855F3}" dt="2019-06-09T15:18:06.287" v="2342" actId="478"/>
          <ac:spMkLst>
            <pc:docMk/>
            <pc:sldMk cId="1998382510" sldId="458"/>
            <ac:spMk id="51" creationId="{B9022AA2-8E10-F242-96F2-A564750E1C04}"/>
          </ac:spMkLst>
        </pc:spChg>
        <pc:cxnChg chg="add">
          <ac:chgData name="倉永 吳" userId="62e81d8ee99883b7" providerId="LiveId" clId="{22EBAD98-4FB4-C84E-90D2-F60F471855F3}" dt="2019-06-11T04:19:00.247" v="8927"/>
          <ac:cxnSpMkLst>
            <pc:docMk/>
            <pc:sldMk cId="1998382510" sldId="458"/>
            <ac:cxnSpMk id="11" creationId="{239197E2-36A9-5841-BB43-C56153507226}"/>
          </ac:cxnSpMkLst>
        </pc:cxnChg>
        <pc:cxnChg chg="mod">
          <ac:chgData name="倉永 吳" userId="62e81d8ee99883b7" providerId="LiveId" clId="{22EBAD98-4FB4-C84E-90D2-F60F471855F3}" dt="2019-06-09T15:20:49.163" v="2405" actId="1076"/>
          <ac:cxnSpMkLst>
            <pc:docMk/>
            <pc:sldMk cId="1998382510" sldId="458"/>
            <ac:cxnSpMk id="30" creationId="{3159425C-95CC-6641-9147-633993DD56FD}"/>
          </ac:cxnSpMkLst>
        </pc:cxnChg>
        <pc:cxnChg chg="del mod">
          <ac:chgData name="倉永 吳" userId="62e81d8ee99883b7" providerId="LiveId" clId="{22EBAD98-4FB4-C84E-90D2-F60F471855F3}" dt="2019-06-09T15:18:09.965" v="2344" actId="478"/>
          <ac:cxnSpMkLst>
            <pc:docMk/>
            <pc:sldMk cId="1998382510" sldId="458"/>
            <ac:cxnSpMk id="32" creationId="{C62F0CD1-0032-864D-8FEE-CE44C2464463}"/>
          </ac:cxnSpMkLst>
        </pc:cxnChg>
        <pc:cxnChg chg="del mod">
          <ac:chgData name="倉永 吳" userId="62e81d8ee99883b7" providerId="LiveId" clId="{22EBAD98-4FB4-C84E-90D2-F60F471855F3}" dt="2019-06-09T15:18:03.728" v="2341" actId="478"/>
          <ac:cxnSpMkLst>
            <pc:docMk/>
            <pc:sldMk cId="1998382510" sldId="458"/>
            <ac:cxnSpMk id="35" creationId="{0B8D06FD-D23E-B14B-8369-FFB5C42E151E}"/>
          </ac:cxnSpMkLst>
        </pc:cxnChg>
        <pc:cxnChg chg="del mod">
          <ac:chgData name="倉永 吳" userId="62e81d8ee99883b7" providerId="LiveId" clId="{22EBAD98-4FB4-C84E-90D2-F60F471855F3}" dt="2019-06-09T15:18:03.728" v="2341" actId="478"/>
          <ac:cxnSpMkLst>
            <pc:docMk/>
            <pc:sldMk cId="1998382510" sldId="458"/>
            <ac:cxnSpMk id="36" creationId="{E2516F35-658F-614A-B281-E1B8611CB112}"/>
          </ac:cxnSpMkLst>
        </pc:cxnChg>
        <pc:cxnChg chg="del mod">
          <ac:chgData name="倉永 吳" userId="62e81d8ee99883b7" providerId="LiveId" clId="{22EBAD98-4FB4-C84E-90D2-F60F471855F3}" dt="2019-06-09T15:18:03.728" v="2341" actId="478"/>
          <ac:cxnSpMkLst>
            <pc:docMk/>
            <pc:sldMk cId="1998382510" sldId="458"/>
            <ac:cxnSpMk id="48" creationId="{5BB24552-658F-1F4B-8808-F43E9886AA83}"/>
          </ac:cxnSpMkLst>
        </pc:cxnChg>
        <pc:cxnChg chg="del mod">
          <ac:chgData name="倉永 吳" userId="62e81d8ee99883b7" providerId="LiveId" clId="{22EBAD98-4FB4-C84E-90D2-F60F471855F3}" dt="2019-06-09T15:18:03.728" v="2341" actId="478"/>
          <ac:cxnSpMkLst>
            <pc:docMk/>
            <pc:sldMk cId="1998382510" sldId="458"/>
            <ac:cxnSpMk id="52" creationId="{03965ABE-CB99-574C-8B66-93B2754FD485}"/>
          </ac:cxnSpMkLst>
        </pc:cxnChg>
        <pc:cxnChg chg="del">
          <ac:chgData name="倉永 吳" userId="62e81d8ee99883b7" providerId="LiveId" clId="{22EBAD98-4FB4-C84E-90D2-F60F471855F3}" dt="2019-06-09T15:18:08.465" v="2343" actId="478"/>
          <ac:cxnSpMkLst>
            <pc:docMk/>
            <pc:sldMk cId="1998382510" sldId="458"/>
            <ac:cxnSpMk id="53" creationId="{E4D1ED37-F8AF-7941-BAF7-900104C6EB7E}"/>
          </ac:cxnSpMkLst>
        </pc:cxnChg>
      </pc:sldChg>
      <pc:sldChg chg="addSp delSp modSp add">
        <pc:chgData name="倉永 吳" userId="62e81d8ee99883b7" providerId="LiveId" clId="{22EBAD98-4FB4-C84E-90D2-F60F471855F3}" dt="2019-06-11T04:18:58.501" v="8926"/>
        <pc:sldMkLst>
          <pc:docMk/>
          <pc:sldMk cId="3976476463" sldId="459"/>
        </pc:sldMkLst>
        <pc:spChg chg="del mod">
          <ac:chgData name="倉永 吳" userId="62e81d8ee99883b7" providerId="LiveId" clId="{22EBAD98-4FB4-C84E-90D2-F60F471855F3}" dt="2019-06-09T15:51:42.735" v="3352" actId="478"/>
          <ac:spMkLst>
            <pc:docMk/>
            <pc:sldMk cId="3976476463" sldId="459"/>
            <ac:spMk id="2" creationId="{00000000-0000-0000-0000-000000000000}"/>
          </ac:spMkLst>
        </pc:spChg>
        <pc:spChg chg="add del mod">
          <ac:chgData name="倉永 吳" userId="62e81d8ee99883b7" providerId="LiveId" clId="{22EBAD98-4FB4-C84E-90D2-F60F471855F3}" dt="2019-06-09T15:51:44.612" v="3353" actId="478"/>
          <ac:spMkLst>
            <pc:docMk/>
            <pc:sldMk cId="3976476463" sldId="459"/>
            <ac:spMk id="4" creationId="{89DCE4D3-1FFC-D74D-B11C-FCBB70F09827}"/>
          </ac:spMkLst>
        </pc:spChg>
        <pc:spChg chg="add del mod">
          <ac:chgData name="倉永 吳" userId="62e81d8ee99883b7" providerId="LiveId" clId="{22EBAD98-4FB4-C84E-90D2-F60F471855F3}" dt="2019-06-09T15:52:43.199" v="3412" actId="478"/>
          <ac:spMkLst>
            <pc:docMk/>
            <pc:sldMk cId="3976476463" sldId="459"/>
            <ac:spMk id="6" creationId="{7AAB875E-5232-D647-BE94-C647602CAC4F}"/>
          </ac:spMkLst>
        </pc:spChg>
        <pc:spChg chg="mod">
          <ac:chgData name="倉永 吳" userId="62e81d8ee99883b7" providerId="LiveId" clId="{22EBAD98-4FB4-C84E-90D2-F60F471855F3}" dt="2019-06-09T15:20:58.282" v="2406" actId="1076"/>
          <ac:spMkLst>
            <pc:docMk/>
            <pc:sldMk cId="3976476463" sldId="459"/>
            <ac:spMk id="7" creationId="{00000000-0000-0000-0000-000000000000}"/>
          </ac:spMkLst>
        </pc:spChg>
        <pc:spChg chg="add">
          <ac:chgData name="倉永 吳" userId="62e81d8ee99883b7" providerId="LiveId" clId="{22EBAD98-4FB4-C84E-90D2-F60F471855F3}" dt="2019-06-11T04:18:58.501" v="8926"/>
          <ac:spMkLst>
            <pc:docMk/>
            <pc:sldMk cId="3976476463" sldId="459"/>
            <ac:spMk id="11" creationId="{EE75BEF3-1D65-F44B-817E-3561C68D19F8}"/>
          </ac:spMkLst>
        </pc:spChg>
        <pc:spChg chg="add">
          <ac:chgData name="倉永 吳" userId="62e81d8ee99883b7" providerId="LiveId" clId="{22EBAD98-4FB4-C84E-90D2-F60F471855F3}" dt="2019-06-11T04:18:58.501" v="8926"/>
          <ac:spMkLst>
            <pc:docMk/>
            <pc:sldMk cId="3976476463" sldId="459"/>
            <ac:spMk id="12" creationId="{5D7638B1-D714-8B4E-B1AB-EE119234B785}"/>
          </ac:spMkLst>
        </pc:spChg>
        <pc:spChg chg="mod">
          <ac:chgData name="倉永 吳" userId="62e81d8ee99883b7" providerId="LiveId" clId="{22EBAD98-4FB4-C84E-90D2-F60F471855F3}" dt="2019-06-09T15:20:58.282" v="2406" actId="1076"/>
          <ac:spMkLst>
            <pc:docMk/>
            <pc:sldMk cId="3976476463" sldId="459"/>
            <ac:spMk id="22" creationId="{2DA3C157-5CC7-0341-A38C-7942DA8E3F3F}"/>
          </ac:spMkLst>
        </pc:spChg>
        <pc:spChg chg="mod">
          <ac:chgData name="倉永 吳" userId="62e81d8ee99883b7" providerId="LiveId" clId="{22EBAD98-4FB4-C84E-90D2-F60F471855F3}" dt="2019-06-09T15:20:58.282" v="2406" actId="1076"/>
          <ac:spMkLst>
            <pc:docMk/>
            <pc:sldMk cId="3976476463" sldId="459"/>
            <ac:spMk id="23" creationId="{0E43CA14-9D8F-804A-B3DB-238315FE633C}"/>
          </ac:spMkLst>
        </pc:spChg>
        <pc:spChg chg="add del">
          <ac:chgData name="倉永 吳" userId="62e81d8ee99883b7" providerId="LiveId" clId="{22EBAD98-4FB4-C84E-90D2-F60F471855F3}" dt="2019-06-09T15:52:40.935" v="3411" actId="478"/>
          <ac:spMkLst>
            <pc:docMk/>
            <pc:sldMk cId="3976476463" sldId="459"/>
            <ac:spMk id="24" creationId="{CECF0547-B144-1642-8999-44CEF7BE715F}"/>
          </ac:spMkLst>
        </pc:spChg>
        <pc:spChg chg="add">
          <ac:chgData name="倉永 吳" userId="62e81d8ee99883b7" providerId="LiveId" clId="{22EBAD98-4FB4-C84E-90D2-F60F471855F3}" dt="2019-06-09T15:52:43.730" v="3413"/>
          <ac:spMkLst>
            <pc:docMk/>
            <pc:sldMk cId="3976476463" sldId="459"/>
            <ac:spMk id="25" creationId="{A0D91A06-0F3B-4349-984A-FA24B4E27442}"/>
          </ac:spMkLst>
        </pc:spChg>
        <pc:spChg chg="del mod">
          <ac:chgData name="倉永 吳" userId="62e81d8ee99883b7" providerId="LiveId" clId="{22EBAD98-4FB4-C84E-90D2-F60F471855F3}" dt="2019-06-09T15:18:30.798" v="2352" actId="478"/>
          <ac:spMkLst>
            <pc:docMk/>
            <pc:sldMk cId="3976476463" sldId="459"/>
            <ac:spMk id="33" creationId="{B0944B72-8379-D949-B4CF-D8E7F6A6CDF6}"/>
          </ac:spMkLst>
        </pc:spChg>
        <pc:spChg chg="mod">
          <ac:chgData name="倉永 吳" userId="62e81d8ee99883b7" providerId="LiveId" clId="{22EBAD98-4FB4-C84E-90D2-F60F471855F3}" dt="2019-06-09T15:20:58.282" v="2406" actId="1076"/>
          <ac:spMkLst>
            <pc:docMk/>
            <pc:sldMk cId="3976476463" sldId="459"/>
            <ac:spMk id="34" creationId="{4E8FF9A5-78A2-284C-98A0-3D03CFE1C762}"/>
          </ac:spMkLst>
        </pc:spChg>
        <pc:spChg chg="del">
          <ac:chgData name="倉永 吳" userId="62e81d8ee99883b7" providerId="LiveId" clId="{22EBAD98-4FB4-C84E-90D2-F60F471855F3}" dt="2019-06-09T15:18:23.032" v="2349" actId="478"/>
          <ac:spMkLst>
            <pc:docMk/>
            <pc:sldMk cId="3976476463" sldId="459"/>
            <ac:spMk id="47" creationId="{5A2D04DD-D41B-A34A-89A1-09D5AD95DCD8}"/>
          </ac:spMkLst>
        </pc:spChg>
        <pc:spChg chg="del">
          <ac:chgData name="倉永 吳" userId="62e81d8ee99883b7" providerId="LiveId" clId="{22EBAD98-4FB4-C84E-90D2-F60F471855F3}" dt="2019-06-09T15:18:21.125" v="2348" actId="478"/>
          <ac:spMkLst>
            <pc:docMk/>
            <pc:sldMk cId="3976476463" sldId="459"/>
            <ac:spMk id="49" creationId="{31C8D73C-AFF6-A74C-B942-FED8DABE49FD}"/>
          </ac:spMkLst>
        </pc:spChg>
        <pc:spChg chg="del">
          <ac:chgData name="倉永 吳" userId="62e81d8ee99883b7" providerId="LiveId" clId="{22EBAD98-4FB4-C84E-90D2-F60F471855F3}" dt="2019-06-09T15:18:21.125" v="2348" actId="478"/>
          <ac:spMkLst>
            <pc:docMk/>
            <pc:sldMk cId="3976476463" sldId="459"/>
            <ac:spMk id="50" creationId="{9B998EF6-1932-0C48-B9B6-55DE4EEFC908}"/>
          </ac:spMkLst>
        </pc:spChg>
        <pc:spChg chg="del">
          <ac:chgData name="倉永 吳" userId="62e81d8ee99883b7" providerId="LiveId" clId="{22EBAD98-4FB4-C84E-90D2-F60F471855F3}" dt="2019-06-09T15:18:23.032" v="2349" actId="478"/>
          <ac:spMkLst>
            <pc:docMk/>
            <pc:sldMk cId="3976476463" sldId="459"/>
            <ac:spMk id="51" creationId="{B9022AA2-8E10-F242-96F2-A564750E1C04}"/>
          </ac:spMkLst>
        </pc:spChg>
        <pc:cxnChg chg="add">
          <ac:chgData name="倉永 吳" userId="62e81d8ee99883b7" providerId="LiveId" clId="{22EBAD98-4FB4-C84E-90D2-F60F471855F3}" dt="2019-06-11T04:18:58.501" v="8926"/>
          <ac:cxnSpMkLst>
            <pc:docMk/>
            <pc:sldMk cId="3976476463" sldId="459"/>
            <ac:cxnSpMk id="13" creationId="{2B9DC778-EE17-BF4C-8941-9ACC15C3689E}"/>
          </ac:cxnSpMkLst>
        </pc:cxnChg>
        <pc:cxnChg chg="mod">
          <ac:chgData name="倉永 吳" userId="62e81d8ee99883b7" providerId="LiveId" clId="{22EBAD98-4FB4-C84E-90D2-F60F471855F3}" dt="2019-06-09T15:20:58.282" v="2406" actId="1076"/>
          <ac:cxnSpMkLst>
            <pc:docMk/>
            <pc:sldMk cId="3976476463" sldId="459"/>
            <ac:cxnSpMk id="30" creationId="{3159425C-95CC-6641-9147-633993DD56FD}"/>
          </ac:cxnSpMkLst>
        </pc:cxnChg>
        <pc:cxnChg chg="mod">
          <ac:chgData name="倉永 吳" userId="62e81d8ee99883b7" providerId="LiveId" clId="{22EBAD98-4FB4-C84E-90D2-F60F471855F3}" dt="2019-06-09T15:20:58.282" v="2406" actId="1076"/>
          <ac:cxnSpMkLst>
            <pc:docMk/>
            <pc:sldMk cId="3976476463" sldId="459"/>
            <ac:cxnSpMk id="32" creationId="{C62F0CD1-0032-864D-8FEE-CE44C2464463}"/>
          </ac:cxnSpMkLst>
        </pc:cxnChg>
        <pc:cxnChg chg="del mod">
          <ac:chgData name="倉永 吳" userId="62e81d8ee99883b7" providerId="LiveId" clId="{22EBAD98-4FB4-C84E-90D2-F60F471855F3}" dt="2019-06-09T15:18:30.798" v="2352" actId="478"/>
          <ac:cxnSpMkLst>
            <pc:docMk/>
            <pc:sldMk cId="3976476463" sldId="459"/>
            <ac:cxnSpMk id="35" creationId="{0B8D06FD-D23E-B14B-8369-FFB5C42E151E}"/>
          </ac:cxnSpMkLst>
        </pc:cxnChg>
        <pc:cxnChg chg="del mod">
          <ac:chgData name="倉永 吳" userId="62e81d8ee99883b7" providerId="LiveId" clId="{22EBAD98-4FB4-C84E-90D2-F60F471855F3}" dt="2019-06-09T15:18:28.812" v="2351" actId="478"/>
          <ac:cxnSpMkLst>
            <pc:docMk/>
            <pc:sldMk cId="3976476463" sldId="459"/>
            <ac:cxnSpMk id="36" creationId="{E2516F35-658F-614A-B281-E1B8611CB112}"/>
          </ac:cxnSpMkLst>
        </pc:cxnChg>
        <pc:cxnChg chg="del mod">
          <ac:chgData name="倉永 吳" userId="62e81d8ee99883b7" providerId="LiveId" clId="{22EBAD98-4FB4-C84E-90D2-F60F471855F3}" dt="2019-06-09T15:18:21.125" v="2348" actId="478"/>
          <ac:cxnSpMkLst>
            <pc:docMk/>
            <pc:sldMk cId="3976476463" sldId="459"/>
            <ac:cxnSpMk id="48" creationId="{5BB24552-658F-1F4B-8808-F43E9886AA83}"/>
          </ac:cxnSpMkLst>
        </pc:cxnChg>
        <pc:cxnChg chg="del mod">
          <ac:chgData name="倉永 吳" userId="62e81d8ee99883b7" providerId="LiveId" clId="{22EBAD98-4FB4-C84E-90D2-F60F471855F3}" dt="2019-06-09T15:18:21.125" v="2348" actId="478"/>
          <ac:cxnSpMkLst>
            <pc:docMk/>
            <pc:sldMk cId="3976476463" sldId="459"/>
            <ac:cxnSpMk id="52" creationId="{03965ABE-CB99-574C-8B66-93B2754FD485}"/>
          </ac:cxnSpMkLst>
        </pc:cxnChg>
        <pc:cxnChg chg="del">
          <ac:chgData name="倉永 吳" userId="62e81d8ee99883b7" providerId="LiveId" clId="{22EBAD98-4FB4-C84E-90D2-F60F471855F3}" dt="2019-06-09T15:18:21.125" v="2348" actId="478"/>
          <ac:cxnSpMkLst>
            <pc:docMk/>
            <pc:sldMk cId="3976476463" sldId="459"/>
            <ac:cxnSpMk id="53" creationId="{E4D1ED37-F8AF-7941-BAF7-900104C6EB7E}"/>
          </ac:cxnSpMkLst>
        </pc:cxnChg>
      </pc:sldChg>
      <pc:sldChg chg="addSp delSp modSp add">
        <pc:chgData name="倉永 吳" userId="62e81d8ee99883b7" providerId="LiveId" clId="{22EBAD98-4FB4-C84E-90D2-F60F471855F3}" dt="2019-06-11T04:18:57.581" v="8925"/>
        <pc:sldMkLst>
          <pc:docMk/>
          <pc:sldMk cId="3747173274" sldId="460"/>
        </pc:sldMkLst>
        <pc:spChg chg="del mod">
          <ac:chgData name="倉永 吳" userId="62e81d8ee99883b7" providerId="LiveId" clId="{22EBAD98-4FB4-C84E-90D2-F60F471855F3}" dt="2019-06-09T15:51:48.603" v="3355" actId="478"/>
          <ac:spMkLst>
            <pc:docMk/>
            <pc:sldMk cId="3747173274" sldId="460"/>
            <ac:spMk id="2" creationId="{00000000-0000-0000-0000-000000000000}"/>
          </ac:spMkLst>
        </pc:spChg>
        <pc:spChg chg="add del mod">
          <ac:chgData name="倉永 吳" userId="62e81d8ee99883b7" providerId="LiveId" clId="{22EBAD98-4FB4-C84E-90D2-F60F471855F3}" dt="2019-06-09T15:51:50.814" v="3357" actId="478"/>
          <ac:spMkLst>
            <pc:docMk/>
            <pc:sldMk cId="3747173274" sldId="460"/>
            <ac:spMk id="4" creationId="{511A2A82-39E9-1B48-BD88-18E484987070}"/>
          </ac:spMkLst>
        </pc:spChg>
        <pc:spChg chg="add del mod">
          <ac:chgData name="倉永 吳" userId="62e81d8ee99883b7" providerId="LiveId" clId="{22EBAD98-4FB4-C84E-90D2-F60F471855F3}" dt="2019-06-09T15:52:48.140" v="3415" actId="478"/>
          <ac:spMkLst>
            <pc:docMk/>
            <pc:sldMk cId="3747173274" sldId="460"/>
            <ac:spMk id="6" creationId="{D0BC9B8A-BBF6-4947-AC07-CBA916538D9E}"/>
          </ac:spMkLst>
        </pc:spChg>
        <pc:spChg chg="add">
          <ac:chgData name="倉永 吳" userId="62e81d8ee99883b7" providerId="LiveId" clId="{22EBAD98-4FB4-C84E-90D2-F60F471855F3}" dt="2019-06-11T04:18:57.581" v="8925"/>
          <ac:spMkLst>
            <pc:docMk/>
            <pc:sldMk cId="3747173274" sldId="460"/>
            <ac:spMk id="12" creationId="{2ED3EC98-F37A-4A4E-B56C-14EBFECE4A02}"/>
          </ac:spMkLst>
        </pc:spChg>
        <pc:spChg chg="add">
          <ac:chgData name="倉永 吳" userId="62e81d8ee99883b7" providerId="LiveId" clId="{22EBAD98-4FB4-C84E-90D2-F60F471855F3}" dt="2019-06-11T04:18:57.581" v="8925"/>
          <ac:spMkLst>
            <pc:docMk/>
            <pc:sldMk cId="3747173274" sldId="460"/>
            <ac:spMk id="13" creationId="{DFE33429-88CC-614C-A0B9-AFAE54495C46}"/>
          </ac:spMkLst>
        </pc:spChg>
        <pc:spChg chg="mod">
          <ac:chgData name="倉永 吳" userId="62e81d8ee99883b7" providerId="LiveId" clId="{22EBAD98-4FB4-C84E-90D2-F60F471855F3}" dt="2019-06-09T15:21:05.341" v="2407" actId="1076"/>
          <ac:spMkLst>
            <pc:docMk/>
            <pc:sldMk cId="3747173274" sldId="460"/>
            <ac:spMk id="22" creationId="{2DA3C157-5CC7-0341-A38C-7942DA8E3F3F}"/>
          </ac:spMkLst>
        </pc:spChg>
        <pc:spChg chg="mod">
          <ac:chgData name="倉永 吳" userId="62e81d8ee99883b7" providerId="LiveId" clId="{22EBAD98-4FB4-C84E-90D2-F60F471855F3}" dt="2019-06-09T15:21:05.341" v="2407" actId="1076"/>
          <ac:spMkLst>
            <pc:docMk/>
            <pc:sldMk cId="3747173274" sldId="460"/>
            <ac:spMk id="23" creationId="{0E43CA14-9D8F-804A-B3DB-238315FE633C}"/>
          </ac:spMkLst>
        </pc:spChg>
        <pc:spChg chg="add del">
          <ac:chgData name="倉永 吳" userId="62e81d8ee99883b7" providerId="LiveId" clId="{22EBAD98-4FB4-C84E-90D2-F60F471855F3}" dt="2019-06-09T15:52:47.171" v="3414" actId="478"/>
          <ac:spMkLst>
            <pc:docMk/>
            <pc:sldMk cId="3747173274" sldId="460"/>
            <ac:spMk id="24" creationId="{EA70E262-2B52-F645-ADAB-752D88300ADF}"/>
          </ac:spMkLst>
        </pc:spChg>
        <pc:spChg chg="add">
          <ac:chgData name="倉永 吳" userId="62e81d8ee99883b7" providerId="LiveId" clId="{22EBAD98-4FB4-C84E-90D2-F60F471855F3}" dt="2019-06-09T15:52:48.673" v="3416"/>
          <ac:spMkLst>
            <pc:docMk/>
            <pc:sldMk cId="3747173274" sldId="460"/>
            <ac:spMk id="25" creationId="{94B64107-3B3A-4F48-9EFD-AF7067ED86EC}"/>
          </ac:spMkLst>
        </pc:spChg>
        <pc:spChg chg="mod">
          <ac:chgData name="倉永 吳" userId="62e81d8ee99883b7" providerId="LiveId" clId="{22EBAD98-4FB4-C84E-90D2-F60F471855F3}" dt="2019-06-09T15:21:05.341" v="2407" actId="1076"/>
          <ac:spMkLst>
            <pc:docMk/>
            <pc:sldMk cId="3747173274" sldId="460"/>
            <ac:spMk id="33" creationId="{B0944B72-8379-D949-B4CF-D8E7F6A6CDF6}"/>
          </ac:spMkLst>
        </pc:spChg>
        <pc:spChg chg="mod">
          <ac:chgData name="倉永 吳" userId="62e81d8ee99883b7" providerId="LiveId" clId="{22EBAD98-4FB4-C84E-90D2-F60F471855F3}" dt="2019-06-09T15:21:05.341" v="2407" actId="1076"/>
          <ac:spMkLst>
            <pc:docMk/>
            <pc:sldMk cId="3747173274" sldId="460"/>
            <ac:spMk id="34" creationId="{4E8FF9A5-78A2-284C-98A0-3D03CFE1C762}"/>
          </ac:spMkLst>
        </pc:spChg>
        <pc:spChg chg="del">
          <ac:chgData name="倉永 吳" userId="62e81d8ee99883b7" providerId="LiveId" clId="{22EBAD98-4FB4-C84E-90D2-F60F471855F3}" dt="2019-06-09T15:18:43.142" v="2353" actId="478"/>
          <ac:spMkLst>
            <pc:docMk/>
            <pc:sldMk cId="3747173274" sldId="460"/>
            <ac:spMk id="47" creationId="{5A2D04DD-D41B-A34A-89A1-09D5AD95DCD8}"/>
          </ac:spMkLst>
        </pc:spChg>
        <pc:spChg chg="del">
          <ac:chgData name="倉永 吳" userId="62e81d8ee99883b7" providerId="LiveId" clId="{22EBAD98-4FB4-C84E-90D2-F60F471855F3}" dt="2019-06-09T15:18:43.142" v="2353" actId="478"/>
          <ac:spMkLst>
            <pc:docMk/>
            <pc:sldMk cId="3747173274" sldId="460"/>
            <ac:spMk id="49" creationId="{31C8D73C-AFF6-A74C-B942-FED8DABE49FD}"/>
          </ac:spMkLst>
        </pc:spChg>
        <pc:spChg chg="del">
          <ac:chgData name="倉永 吳" userId="62e81d8ee99883b7" providerId="LiveId" clId="{22EBAD98-4FB4-C84E-90D2-F60F471855F3}" dt="2019-06-09T15:18:43.142" v="2353" actId="478"/>
          <ac:spMkLst>
            <pc:docMk/>
            <pc:sldMk cId="3747173274" sldId="460"/>
            <ac:spMk id="50" creationId="{9B998EF6-1932-0C48-B9B6-55DE4EEFC908}"/>
          </ac:spMkLst>
        </pc:spChg>
        <pc:spChg chg="del">
          <ac:chgData name="倉永 吳" userId="62e81d8ee99883b7" providerId="LiveId" clId="{22EBAD98-4FB4-C84E-90D2-F60F471855F3}" dt="2019-06-09T15:18:43.142" v="2353" actId="478"/>
          <ac:spMkLst>
            <pc:docMk/>
            <pc:sldMk cId="3747173274" sldId="460"/>
            <ac:spMk id="51" creationId="{B9022AA2-8E10-F242-96F2-A564750E1C04}"/>
          </ac:spMkLst>
        </pc:spChg>
        <pc:cxnChg chg="add">
          <ac:chgData name="倉永 吳" userId="62e81d8ee99883b7" providerId="LiveId" clId="{22EBAD98-4FB4-C84E-90D2-F60F471855F3}" dt="2019-06-11T04:18:57.581" v="8925"/>
          <ac:cxnSpMkLst>
            <pc:docMk/>
            <pc:sldMk cId="3747173274" sldId="460"/>
            <ac:cxnSpMk id="14" creationId="{701B41B4-4FE6-0B41-B11E-C75960424916}"/>
          </ac:cxnSpMkLst>
        </pc:cxnChg>
        <pc:cxnChg chg="mod">
          <ac:chgData name="倉永 吳" userId="62e81d8ee99883b7" providerId="LiveId" clId="{22EBAD98-4FB4-C84E-90D2-F60F471855F3}" dt="2019-06-09T15:21:05.341" v="2407" actId="1076"/>
          <ac:cxnSpMkLst>
            <pc:docMk/>
            <pc:sldMk cId="3747173274" sldId="460"/>
            <ac:cxnSpMk id="30" creationId="{3159425C-95CC-6641-9147-633993DD56FD}"/>
          </ac:cxnSpMkLst>
        </pc:cxnChg>
        <pc:cxnChg chg="mod">
          <ac:chgData name="倉永 吳" userId="62e81d8ee99883b7" providerId="LiveId" clId="{22EBAD98-4FB4-C84E-90D2-F60F471855F3}" dt="2019-06-09T15:21:05.341" v="2407" actId="1076"/>
          <ac:cxnSpMkLst>
            <pc:docMk/>
            <pc:sldMk cId="3747173274" sldId="460"/>
            <ac:cxnSpMk id="32" creationId="{C62F0CD1-0032-864D-8FEE-CE44C2464463}"/>
          </ac:cxnSpMkLst>
        </pc:cxnChg>
        <pc:cxnChg chg="mod">
          <ac:chgData name="倉永 吳" userId="62e81d8ee99883b7" providerId="LiveId" clId="{22EBAD98-4FB4-C84E-90D2-F60F471855F3}" dt="2019-06-09T15:21:05.341" v="2407" actId="1076"/>
          <ac:cxnSpMkLst>
            <pc:docMk/>
            <pc:sldMk cId="3747173274" sldId="460"/>
            <ac:cxnSpMk id="35" creationId="{0B8D06FD-D23E-B14B-8369-FFB5C42E151E}"/>
          </ac:cxnSpMkLst>
        </pc:cxnChg>
        <pc:cxnChg chg="del mod">
          <ac:chgData name="倉永 吳" userId="62e81d8ee99883b7" providerId="LiveId" clId="{22EBAD98-4FB4-C84E-90D2-F60F471855F3}" dt="2019-06-09T15:18:43.142" v="2353" actId="478"/>
          <ac:cxnSpMkLst>
            <pc:docMk/>
            <pc:sldMk cId="3747173274" sldId="460"/>
            <ac:cxnSpMk id="36" creationId="{E2516F35-658F-614A-B281-E1B8611CB112}"/>
          </ac:cxnSpMkLst>
        </pc:cxnChg>
        <pc:cxnChg chg="del mod">
          <ac:chgData name="倉永 吳" userId="62e81d8ee99883b7" providerId="LiveId" clId="{22EBAD98-4FB4-C84E-90D2-F60F471855F3}" dt="2019-06-09T15:18:43.142" v="2353" actId="478"/>
          <ac:cxnSpMkLst>
            <pc:docMk/>
            <pc:sldMk cId="3747173274" sldId="460"/>
            <ac:cxnSpMk id="48" creationId="{5BB24552-658F-1F4B-8808-F43E9886AA83}"/>
          </ac:cxnSpMkLst>
        </pc:cxnChg>
        <pc:cxnChg chg="del mod">
          <ac:chgData name="倉永 吳" userId="62e81d8ee99883b7" providerId="LiveId" clId="{22EBAD98-4FB4-C84E-90D2-F60F471855F3}" dt="2019-06-09T15:18:43.142" v="2353" actId="478"/>
          <ac:cxnSpMkLst>
            <pc:docMk/>
            <pc:sldMk cId="3747173274" sldId="460"/>
            <ac:cxnSpMk id="52" creationId="{03965ABE-CB99-574C-8B66-93B2754FD485}"/>
          </ac:cxnSpMkLst>
        </pc:cxnChg>
        <pc:cxnChg chg="del">
          <ac:chgData name="倉永 吳" userId="62e81d8ee99883b7" providerId="LiveId" clId="{22EBAD98-4FB4-C84E-90D2-F60F471855F3}" dt="2019-06-09T15:18:43.142" v="2353" actId="478"/>
          <ac:cxnSpMkLst>
            <pc:docMk/>
            <pc:sldMk cId="3747173274" sldId="460"/>
            <ac:cxnSpMk id="53" creationId="{E4D1ED37-F8AF-7941-BAF7-900104C6EB7E}"/>
          </ac:cxnSpMkLst>
        </pc:cxnChg>
      </pc:sldChg>
      <pc:sldChg chg="addSp delSp modSp add">
        <pc:chgData name="倉永 吳" userId="62e81d8ee99883b7" providerId="LiveId" clId="{22EBAD98-4FB4-C84E-90D2-F60F471855F3}" dt="2019-06-11T07:31:55.837" v="12138" actId="478"/>
        <pc:sldMkLst>
          <pc:docMk/>
          <pc:sldMk cId="3119720288" sldId="461"/>
        </pc:sldMkLst>
        <pc:spChg chg="del mod">
          <ac:chgData name="倉永 吳" userId="62e81d8ee99883b7" providerId="LiveId" clId="{22EBAD98-4FB4-C84E-90D2-F60F471855F3}" dt="2019-06-09T15:51:55.395" v="3359" actId="478"/>
          <ac:spMkLst>
            <pc:docMk/>
            <pc:sldMk cId="3119720288" sldId="461"/>
            <ac:spMk id="2" creationId="{00000000-0000-0000-0000-000000000000}"/>
          </ac:spMkLst>
        </pc:spChg>
        <pc:spChg chg="add del mod">
          <ac:chgData name="倉永 吳" userId="62e81d8ee99883b7" providerId="LiveId" clId="{22EBAD98-4FB4-C84E-90D2-F60F471855F3}" dt="2019-06-09T15:51:57.632" v="3360" actId="478"/>
          <ac:spMkLst>
            <pc:docMk/>
            <pc:sldMk cId="3119720288" sldId="461"/>
            <ac:spMk id="4" creationId="{06B9A5A3-59E0-3C46-A359-C86B8E812096}"/>
          </ac:spMkLst>
        </pc:spChg>
        <pc:spChg chg="add del mod">
          <ac:chgData name="倉永 吳" userId="62e81d8ee99883b7" providerId="LiveId" clId="{22EBAD98-4FB4-C84E-90D2-F60F471855F3}" dt="2019-06-09T15:52:53.228" v="3418" actId="478"/>
          <ac:spMkLst>
            <pc:docMk/>
            <pc:sldMk cId="3119720288" sldId="461"/>
            <ac:spMk id="6" creationId="{953C96B6-2925-4F41-B1FE-47F0C8B1B6FD}"/>
          </ac:spMkLst>
        </pc:spChg>
        <pc:spChg chg="mod">
          <ac:chgData name="倉永 吳" userId="62e81d8ee99883b7" providerId="LiveId" clId="{22EBAD98-4FB4-C84E-90D2-F60F471855F3}" dt="2019-06-09T15:21:16.197" v="2408" actId="1076"/>
          <ac:spMkLst>
            <pc:docMk/>
            <pc:sldMk cId="3119720288" sldId="461"/>
            <ac:spMk id="7" creationId="{00000000-0000-0000-0000-000000000000}"/>
          </ac:spMkLst>
        </pc:spChg>
        <pc:spChg chg="del">
          <ac:chgData name="倉永 吳" userId="62e81d8ee99883b7" providerId="LiveId" clId="{22EBAD98-4FB4-C84E-90D2-F60F471855F3}" dt="2019-06-11T07:31:55.837" v="12138" actId="478"/>
          <ac:spMkLst>
            <pc:docMk/>
            <pc:sldMk cId="3119720288" sldId="461"/>
            <ac:spMk id="10" creationId="{B5397327-26E1-4F7E-929C-2144D91D165A}"/>
          </ac:spMkLst>
        </pc:spChg>
        <pc:spChg chg="add">
          <ac:chgData name="倉永 吳" userId="62e81d8ee99883b7" providerId="LiveId" clId="{22EBAD98-4FB4-C84E-90D2-F60F471855F3}" dt="2019-06-11T04:18:56.416" v="8924"/>
          <ac:spMkLst>
            <pc:docMk/>
            <pc:sldMk cId="3119720288" sldId="461"/>
            <ac:spMk id="15" creationId="{657B8B04-8E76-9A4C-8914-F27CA0BFBC25}"/>
          </ac:spMkLst>
        </pc:spChg>
        <pc:spChg chg="add">
          <ac:chgData name="倉永 吳" userId="62e81d8ee99883b7" providerId="LiveId" clId="{22EBAD98-4FB4-C84E-90D2-F60F471855F3}" dt="2019-06-11T04:18:56.416" v="8924"/>
          <ac:spMkLst>
            <pc:docMk/>
            <pc:sldMk cId="3119720288" sldId="461"/>
            <ac:spMk id="16" creationId="{7D2B219F-5FED-264C-B9C7-985CC36B093B}"/>
          </ac:spMkLst>
        </pc:spChg>
        <pc:spChg chg="mod">
          <ac:chgData name="倉永 吳" userId="62e81d8ee99883b7" providerId="LiveId" clId="{22EBAD98-4FB4-C84E-90D2-F60F471855F3}" dt="2019-06-09T15:21:16.197" v="2408" actId="1076"/>
          <ac:spMkLst>
            <pc:docMk/>
            <pc:sldMk cId="3119720288" sldId="461"/>
            <ac:spMk id="22" creationId="{2DA3C157-5CC7-0341-A38C-7942DA8E3F3F}"/>
          </ac:spMkLst>
        </pc:spChg>
        <pc:spChg chg="mod">
          <ac:chgData name="倉永 吳" userId="62e81d8ee99883b7" providerId="LiveId" clId="{22EBAD98-4FB4-C84E-90D2-F60F471855F3}" dt="2019-06-09T15:21:16.197" v="2408" actId="1076"/>
          <ac:spMkLst>
            <pc:docMk/>
            <pc:sldMk cId="3119720288" sldId="461"/>
            <ac:spMk id="23" creationId="{0E43CA14-9D8F-804A-B3DB-238315FE633C}"/>
          </ac:spMkLst>
        </pc:spChg>
        <pc:spChg chg="add del">
          <ac:chgData name="倉永 吳" userId="62e81d8ee99883b7" providerId="LiveId" clId="{22EBAD98-4FB4-C84E-90D2-F60F471855F3}" dt="2019-06-09T15:52:52.370" v="3417" actId="478"/>
          <ac:spMkLst>
            <pc:docMk/>
            <pc:sldMk cId="3119720288" sldId="461"/>
            <ac:spMk id="24" creationId="{1580308D-60BD-0345-B6BC-DDBBBE75C0B8}"/>
          </ac:spMkLst>
        </pc:spChg>
        <pc:spChg chg="add">
          <ac:chgData name="倉永 吳" userId="62e81d8ee99883b7" providerId="LiveId" clId="{22EBAD98-4FB4-C84E-90D2-F60F471855F3}" dt="2019-06-09T15:52:53.559" v="3419"/>
          <ac:spMkLst>
            <pc:docMk/>
            <pc:sldMk cId="3119720288" sldId="461"/>
            <ac:spMk id="25" creationId="{AE155BB3-10F0-2D46-8DD5-F46F58C0CCF8}"/>
          </ac:spMkLst>
        </pc:spChg>
        <pc:spChg chg="mod">
          <ac:chgData name="倉永 吳" userId="62e81d8ee99883b7" providerId="LiveId" clId="{22EBAD98-4FB4-C84E-90D2-F60F471855F3}" dt="2019-06-09T15:21:16.197" v="2408" actId="1076"/>
          <ac:spMkLst>
            <pc:docMk/>
            <pc:sldMk cId="3119720288" sldId="461"/>
            <ac:spMk id="33" creationId="{B0944B72-8379-D949-B4CF-D8E7F6A6CDF6}"/>
          </ac:spMkLst>
        </pc:spChg>
        <pc:spChg chg="mod">
          <ac:chgData name="倉永 吳" userId="62e81d8ee99883b7" providerId="LiveId" clId="{22EBAD98-4FB4-C84E-90D2-F60F471855F3}" dt="2019-06-09T15:21:16.197" v="2408" actId="1076"/>
          <ac:spMkLst>
            <pc:docMk/>
            <pc:sldMk cId="3119720288" sldId="461"/>
            <ac:spMk id="34" creationId="{4E8FF9A5-78A2-284C-98A0-3D03CFE1C762}"/>
          </ac:spMkLst>
        </pc:spChg>
        <pc:spChg chg="mod">
          <ac:chgData name="倉永 吳" userId="62e81d8ee99883b7" providerId="LiveId" clId="{22EBAD98-4FB4-C84E-90D2-F60F471855F3}" dt="2019-06-09T15:21:16.197" v="2408" actId="1076"/>
          <ac:spMkLst>
            <pc:docMk/>
            <pc:sldMk cId="3119720288" sldId="461"/>
            <ac:spMk id="47" creationId="{5A2D04DD-D41B-A34A-89A1-09D5AD95DCD8}"/>
          </ac:spMkLst>
        </pc:spChg>
        <pc:spChg chg="del">
          <ac:chgData name="倉永 吳" userId="62e81d8ee99883b7" providerId="LiveId" clId="{22EBAD98-4FB4-C84E-90D2-F60F471855F3}" dt="2019-06-09T15:18:53.899" v="2356" actId="478"/>
          <ac:spMkLst>
            <pc:docMk/>
            <pc:sldMk cId="3119720288" sldId="461"/>
            <ac:spMk id="49" creationId="{31C8D73C-AFF6-A74C-B942-FED8DABE49FD}"/>
          </ac:spMkLst>
        </pc:spChg>
        <pc:spChg chg="del">
          <ac:chgData name="倉永 吳" userId="62e81d8ee99883b7" providerId="LiveId" clId="{22EBAD98-4FB4-C84E-90D2-F60F471855F3}" dt="2019-06-09T15:18:53.899" v="2356" actId="478"/>
          <ac:spMkLst>
            <pc:docMk/>
            <pc:sldMk cId="3119720288" sldId="461"/>
            <ac:spMk id="50" creationId="{9B998EF6-1932-0C48-B9B6-55DE4EEFC908}"/>
          </ac:spMkLst>
        </pc:spChg>
        <pc:spChg chg="del">
          <ac:chgData name="倉永 吳" userId="62e81d8ee99883b7" providerId="LiveId" clId="{22EBAD98-4FB4-C84E-90D2-F60F471855F3}" dt="2019-06-09T15:18:53.899" v="2356" actId="478"/>
          <ac:spMkLst>
            <pc:docMk/>
            <pc:sldMk cId="3119720288" sldId="461"/>
            <ac:spMk id="51" creationId="{B9022AA2-8E10-F242-96F2-A564750E1C04}"/>
          </ac:spMkLst>
        </pc:spChg>
        <pc:cxnChg chg="add">
          <ac:chgData name="倉永 吳" userId="62e81d8ee99883b7" providerId="LiveId" clId="{22EBAD98-4FB4-C84E-90D2-F60F471855F3}" dt="2019-06-11T04:18:56.416" v="8924"/>
          <ac:cxnSpMkLst>
            <pc:docMk/>
            <pc:sldMk cId="3119720288" sldId="461"/>
            <ac:cxnSpMk id="17" creationId="{51942407-3FFD-474D-80E6-8C9E1D3A6AFF}"/>
          </ac:cxnSpMkLst>
        </pc:cxnChg>
        <pc:cxnChg chg="mod">
          <ac:chgData name="倉永 吳" userId="62e81d8ee99883b7" providerId="LiveId" clId="{22EBAD98-4FB4-C84E-90D2-F60F471855F3}" dt="2019-06-09T15:21:16.197" v="2408" actId="1076"/>
          <ac:cxnSpMkLst>
            <pc:docMk/>
            <pc:sldMk cId="3119720288" sldId="461"/>
            <ac:cxnSpMk id="30" creationId="{3159425C-95CC-6641-9147-633993DD56FD}"/>
          </ac:cxnSpMkLst>
        </pc:cxnChg>
        <pc:cxnChg chg="mod">
          <ac:chgData name="倉永 吳" userId="62e81d8ee99883b7" providerId="LiveId" clId="{22EBAD98-4FB4-C84E-90D2-F60F471855F3}" dt="2019-06-09T15:21:16.197" v="2408" actId="1076"/>
          <ac:cxnSpMkLst>
            <pc:docMk/>
            <pc:sldMk cId="3119720288" sldId="461"/>
            <ac:cxnSpMk id="32" creationId="{C62F0CD1-0032-864D-8FEE-CE44C2464463}"/>
          </ac:cxnSpMkLst>
        </pc:cxnChg>
        <pc:cxnChg chg="mod">
          <ac:chgData name="倉永 吳" userId="62e81d8ee99883b7" providerId="LiveId" clId="{22EBAD98-4FB4-C84E-90D2-F60F471855F3}" dt="2019-06-09T15:21:16.197" v="2408" actId="1076"/>
          <ac:cxnSpMkLst>
            <pc:docMk/>
            <pc:sldMk cId="3119720288" sldId="461"/>
            <ac:cxnSpMk id="35" creationId="{0B8D06FD-D23E-B14B-8369-FFB5C42E151E}"/>
          </ac:cxnSpMkLst>
        </pc:cxnChg>
        <pc:cxnChg chg="mod">
          <ac:chgData name="倉永 吳" userId="62e81d8ee99883b7" providerId="LiveId" clId="{22EBAD98-4FB4-C84E-90D2-F60F471855F3}" dt="2019-06-09T15:21:16.197" v="2408" actId="1076"/>
          <ac:cxnSpMkLst>
            <pc:docMk/>
            <pc:sldMk cId="3119720288" sldId="461"/>
            <ac:cxnSpMk id="36" creationId="{E2516F35-658F-614A-B281-E1B8611CB112}"/>
          </ac:cxnSpMkLst>
        </pc:cxnChg>
        <pc:cxnChg chg="mod">
          <ac:chgData name="倉永 吳" userId="62e81d8ee99883b7" providerId="LiveId" clId="{22EBAD98-4FB4-C84E-90D2-F60F471855F3}" dt="2019-06-09T15:21:16.197" v="2408" actId="1076"/>
          <ac:cxnSpMkLst>
            <pc:docMk/>
            <pc:sldMk cId="3119720288" sldId="461"/>
            <ac:cxnSpMk id="48" creationId="{5BB24552-658F-1F4B-8808-F43E9886AA83}"/>
          </ac:cxnSpMkLst>
        </pc:cxnChg>
        <pc:cxnChg chg="del mod">
          <ac:chgData name="倉永 吳" userId="62e81d8ee99883b7" providerId="LiveId" clId="{22EBAD98-4FB4-C84E-90D2-F60F471855F3}" dt="2019-06-09T15:18:53.899" v="2356" actId="478"/>
          <ac:cxnSpMkLst>
            <pc:docMk/>
            <pc:sldMk cId="3119720288" sldId="461"/>
            <ac:cxnSpMk id="52" creationId="{03965ABE-CB99-574C-8B66-93B2754FD485}"/>
          </ac:cxnSpMkLst>
        </pc:cxnChg>
        <pc:cxnChg chg="del">
          <ac:chgData name="倉永 吳" userId="62e81d8ee99883b7" providerId="LiveId" clId="{22EBAD98-4FB4-C84E-90D2-F60F471855F3}" dt="2019-06-09T15:18:53.899" v="2356" actId="478"/>
          <ac:cxnSpMkLst>
            <pc:docMk/>
            <pc:sldMk cId="3119720288" sldId="461"/>
            <ac:cxnSpMk id="53" creationId="{E4D1ED37-F8AF-7941-BAF7-900104C6EB7E}"/>
          </ac:cxnSpMkLst>
        </pc:cxnChg>
      </pc:sldChg>
      <pc:sldChg chg="addSp delSp modSp add">
        <pc:chgData name="倉永 吳" userId="62e81d8ee99883b7" providerId="LiveId" clId="{22EBAD98-4FB4-C84E-90D2-F60F471855F3}" dt="2019-06-11T04:18:53.194" v="8922"/>
        <pc:sldMkLst>
          <pc:docMk/>
          <pc:sldMk cId="3704734799" sldId="462"/>
        </pc:sldMkLst>
        <pc:spChg chg="mod">
          <ac:chgData name="倉永 吳" userId="62e81d8ee99883b7" providerId="LiveId" clId="{22EBAD98-4FB4-C84E-90D2-F60F471855F3}" dt="2019-06-09T15:59:49.046" v="3969"/>
          <ac:spMkLst>
            <pc:docMk/>
            <pc:sldMk cId="3704734799" sldId="462"/>
            <ac:spMk id="2" creationId="{00000000-0000-0000-0000-000000000000}"/>
          </ac:spMkLst>
        </pc:spChg>
        <pc:spChg chg="mod">
          <ac:chgData name="倉永 吳" userId="62e81d8ee99883b7" providerId="LiveId" clId="{22EBAD98-4FB4-C84E-90D2-F60F471855F3}" dt="2019-06-09T15:21:35.814" v="2410" actId="1076"/>
          <ac:spMkLst>
            <pc:docMk/>
            <pc:sldMk cId="3704734799" sldId="462"/>
            <ac:spMk id="7" creationId="{00000000-0000-0000-0000-000000000000}"/>
          </ac:spMkLst>
        </pc:spChg>
        <pc:spChg chg="mod">
          <ac:chgData name="倉永 吳" userId="62e81d8ee99883b7" providerId="LiveId" clId="{22EBAD98-4FB4-C84E-90D2-F60F471855F3}" dt="2019-06-09T15:59:53.087" v="3971" actId="20577"/>
          <ac:spMkLst>
            <pc:docMk/>
            <pc:sldMk cId="3704734799" sldId="462"/>
            <ac:spMk id="10" creationId="{B5397327-26E1-4F7E-929C-2144D91D165A}"/>
          </ac:spMkLst>
        </pc:spChg>
        <pc:spChg chg="add mod">
          <ac:chgData name="倉永 吳" userId="62e81d8ee99883b7" providerId="LiveId" clId="{22EBAD98-4FB4-C84E-90D2-F60F471855F3}" dt="2019-06-09T15:21:53.908" v="2417" actId="20577"/>
          <ac:spMkLst>
            <pc:docMk/>
            <pc:sldMk cId="3704734799" sldId="462"/>
            <ac:spMk id="20" creationId="{0EBCE54A-9264-D140-BE20-88B2A06FD4A1}"/>
          </ac:spMkLst>
        </pc:spChg>
        <pc:spChg chg="add">
          <ac:chgData name="倉永 吳" userId="62e81d8ee99883b7" providerId="LiveId" clId="{22EBAD98-4FB4-C84E-90D2-F60F471855F3}" dt="2019-06-11T04:18:53.194" v="8922"/>
          <ac:spMkLst>
            <pc:docMk/>
            <pc:sldMk cId="3704734799" sldId="462"/>
            <ac:spMk id="21" creationId="{B45942F2-138C-334D-B0F6-A08F49DFD032}"/>
          </ac:spMkLst>
        </pc:spChg>
        <pc:spChg chg="mod">
          <ac:chgData name="倉永 吳" userId="62e81d8ee99883b7" providerId="LiveId" clId="{22EBAD98-4FB4-C84E-90D2-F60F471855F3}" dt="2019-06-09T15:21:35.814" v="2410" actId="1076"/>
          <ac:spMkLst>
            <pc:docMk/>
            <pc:sldMk cId="3704734799" sldId="462"/>
            <ac:spMk id="22" creationId="{2DA3C157-5CC7-0341-A38C-7942DA8E3F3F}"/>
          </ac:spMkLst>
        </pc:spChg>
        <pc:spChg chg="mod">
          <ac:chgData name="倉永 吳" userId="62e81d8ee99883b7" providerId="LiveId" clId="{22EBAD98-4FB4-C84E-90D2-F60F471855F3}" dt="2019-06-09T15:21:35.814" v="2410" actId="1076"/>
          <ac:spMkLst>
            <pc:docMk/>
            <pc:sldMk cId="3704734799" sldId="462"/>
            <ac:spMk id="23" creationId="{0E43CA14-9D8F-804A-B3DB-238315FE633C}"/>
          </ac:spMkLst>
        </pc:spChg>
        <pc:spChg chg="add">
          <ac:chgData name="倉永 吳" userId="62e81d8ee99883b7" providerId="LiveId" clId="{22EBAD98-4FB4-C84E-90D2-F60F471855F3}" dt="2019-06-11T04:18:53.194" v="8922"/>
          <ac:spMkLst>
            <pc:docMk/>
            <pc:sldMk cId="3704734799" sldId="462"/>
            <ac:spMk id="24" creationId="{2C18D694-FACD-C940-9776-F8644AF3CC79}"/>
          </ac:spMkLst>
        </pc:spChg>
        <pc:spChg chg="mod">
          <ac:chgData name="倉永 吳" userId="62e81d8ee99883b7" providerId="LiveId" clId="{22EBAD98-4FB4-C84E-90D2-F60F471855F3}" dt="2019-06-09T15:21:35.814" v="2410" actId="1076"/>
          <ac:spMkLst>
            <pc:docMk/>
            <pc:sldMk cId="3704734799" sldId="462"/>
            <ac:spMk id="33" creationId="{B0944B72-8379-D949-B4CF-D8E7F6A6CDF6}"/>
          </ac:spMkLst>
        </pc:spChg>
        <pc:spChg chg="mod">
          <ac:chgData name="倉永 吳" userId="62e81d8ee99883b7" providerId="LiveId" clId="{22EBAD98-4FB4-C84E-90D2-F60F471855F3}" dt="2019-06-09T15:21:35.814" v="2410" actId="1076"/>
          <ac:spMkLst>
            <pc:docMk/>
            <pc:sldMk cId="3704734799" sldId="462"/>
            <ac:spMk id="34" creationId="{4E8FF9A5-78A2-284C-98A0-3D03CFE1C762}"/>
          </ac:spMkLst>
        </pc:spChg>
        <pc:spChg chg="mod">
          <ac:chgData name="倉永 吳" userId="62e81d8ee99883b7" providerId="LiveId" clId="{22EBAD98-4FB4-C84E-90D2-F60F471855F3}" dt="2019-06-09T15:21:35.814" v="2410" actId="1076"/>
          <ac:spMkLst>
            <pc:docMk/>
            <pc:sldMk cId="3704734799" sldId="462"/>
            <ac:spMk id="47" creationId="{5A2D04DD-D41B-A34A-89A1-09D5AD95DCD8}"/>
          </ac:spMkLst>
        </pc:spChg>
        <pc:spChg chg="mod">
          <ac:chgData name="倉永 吳" userId="62e81d8ee99883b7" providerId="LiveId" clId="{22EBAD98-4FB4-C84E-90D2-F60F471855F3}" dt="2019-06-09T15:21:35.814" v="2410" actId="1076"/>
          <ac:spMkLst>
            <pc:docMk/>
            <pc:sldMk cId="3704734799" sldId="462"/>
            <ac:spMk id="49" creationId="{31C8D73C-AFF6-A74C-B942-FED8DABE49FD}"/>
          </ac:spMkLst>
        </pc:spChg>
        <pc:spChg chg="mod">
          <ac:chgData name="倉永 吳" userId="62e81d8ee99883b7" providerId="LiveId" clId="{22EBAD98-4FB4-C84E-90D2-F60F471855F3}" dt="2019-06-09T15:21:35.814" v="2410" actId="1076"/>
          <ac:spMkLst>
            <pc:docMk/>
            <pc:sldMk cId="3704734799" sldId="462"/>
            <ac:spMk id="50" creationId="{9B998EF6-1932-0C48-B9B6-55DE4EEFC908}"/>
          </ac:spMkLst>
        </pc:spChg>
        <pc:spChg chg="mod">
          <ac:chgData name="倉永 吳" userId="62e81d8ee99883b7" providerId="LiveId" clId="{22EBAD98-4FB4-C84E-90D2-F60F471855F3}" dt="2019-06-09T15:21:35.814" v="2410" actId="1076"/>
          <ac:spMkLst>
            <pc:docMk/>
            <pc:sldMk cId="3704734799" sldId="462"/>
            <ac:spMk id="51" creationId="{B9022AA2-8E10-F242-96F2-A564750E1C04}"/>
          </ac:spMkLst>
        </pc:spChg>
        <pc:cxnChg chg="add del mod">
          <ac:chgData name="倉永 吳" userId="62e81d8ee99883b7" providerId="LiveId" clId="{22EBAD98-4FB4-C84E-90D2-F60F471855F3}" dt="2019-06-09T15:46:38.781" v="3176" actId="478"/>
          <ac:cxnSpMkLst>
            <pc:docMk/>
            <pc:sldMk cId="3704734799" sldId="462"/>
            <ac:cxnSpMk id="4" creationId="{DB05110E-D007-694C-B014-16B0809054F8}"/>
          </ac:cxnSpMkLst>
        </pc:cxnChg>
        <pc:cxnChg chg="add del">
          <ac:chgData name="倉永 吳" userId="62e81d8ee99883b7" providerId="LiveId" clId="{22EBAD98-4FB4-C84E-90D2-F60F471855F3}" dt="2019-06-09T15:46:45.143" v="3178" actId="478"/>
          <ac:cxnSpMkLst>
            <pc:docMk/>
            <pc:sldMk cId="3704734799" sldId="462"/>
            <ac:cxnSpMk id="24" creationId="{A016541F-3B63-FF41-BC26-FFB372ED90DA}"/>
          </ac:cxnSpMkLst>
        </pc:cxnChg>
        <pc:cxnChg chg="add">
          <ac:chgData name="倉永 吳" userId="62e81d8ee99883b7" providerId="LiveId" clId="{22EBAD98-4FB4-C84E-90D2-F60F471855F3}" dt="2019-06-11T04:18:53.194" v="8922"/>
          <ac:cxnSpMkLst>
            <pc:docMk/>
            <pc:sldMk cId="3704734799" sldId="462"/>
            <ac:cxnSpMk id="25" creationId="{E3026D32-974B-BD43-8049-5C8CB2272F52}"/>
          </ac:cxnSpMkLst>
        </pc:cxnChg>
        <pc:cxnChg chg="mod">
          <ac:chgData name="倉永 吳" userId="62e81d8ee99883b7" providerId="LiveId" clId="{22EBAD98-4FB4-C84E-90D2-F60F471855F3}" dt="2019-06-09T15:21:35.814" v="2410" actId="1076"/>
          <ac:cxnSpMkLst>
            <pc:docMk/>
            <pc:sldMk cId="3704734799" sldId="462"/>
            <ac:cxnSpMk id="30" creationId="{3159425C-95CC-6641-9147-633993DD56FD}"/>
          </ac:cxnSpMkLst>
        </pc:cxnChg>
        <pc:cxnChg chg="mod">
          <ac:chgData name="倉永 吳" userId="62e81d8ee99883b7" providerId="LiveId" clId="{22EBAD98-4FB4-C84E-90D2-F60F471855F3}" dt="2019-06-09T15:21:35.814" v="2410" actId="1076"/>
          <ac:cxnSpMkLst>
            <pc:docMk/>
            <pc:sldMk cId="3704734799" sldId="462"/>
            <ac:cxnSpMk id="32" creationId="{C62F0CD1-0032-864D-8FEE-CE44C2464463}"/>
          </ac:cxnSpMkLst>
        </pc:cxnChg>
        <pc:cxnChg chg="mod">
          <ac:chgData name="倉永 吳" userId="62e81d8ee99883b7" providerId="LiveId" clId="{22EBAD98-4FB4-C84E-90D2-F60F471855F3}" dt="2019-06-09T15:21:35.814" v="2410" actId="1076"/>
          <ac:cxnSpMkLst>
            <pc:docMk/>
            <pc:sldMk cId="3704734799" sldId="462"/>
            <ac:cxnSpMk id="35" creationId="{0B8D06FD-D23E-B14B-8369-FFB5C42E151E}"/>
          </ac:cxnSpMkLst>
        </pc:cxnChg>
        <pc:cxnChg chg="mod">
          <ac:chgData name="倉永 吳" userId="62e81d8ee99883b7" providerId="LiveId" clId="{22EBAD98-4FB4-C84E-90D2-F60F471855F3}" dt="2019-06-09T15:21:35.814" v="2410" actId="1076"/>
          <ac:cxnSpMkLst>
            <pc:docMk/>
            <pc:sldMk cId="3704734799" sldId="462"/>
            <ac:cxnSpMk id="36" creationId="{E2516F35-658F-614A-B281-E1B8611CB112}"/>
          </ac:cxnSpMkLst>
        </pc:cxnChg>
        <pc:cxnChg chg="mod">
          <ac:chgData name="倉永 吳" userId="62e81d8ee99883b7" providerId="LiveId" clId="{22EBAD98-4FB4-C84E-90D2-F60F471855F3}" dt="2019-06-09T15:21:35.814" v="2410" actId="1076"/>
          <ac:cxnSpMkLst>
            <pc:docMk/>
            <pc:sldMk cId="3704734799" sldId="462"/>
            <ac:cxnSpMk id="48" creationId="{5BB24552-658F-1F4B-8808-F43E9886AA83}"/>
          </ac:cxnSpMkLst>
        </pc:cxnChg>
        <pc:cxnChg chg="mod">
          <ac:chgData name="倉永 吳" userId="62e81d8ee99883b7" providerId="LiveId" clId="{22EBAD98-4FB4-C84E-90D2-F60F471855F3}" dt="2019-06-09T15:21:35.814" v="2410" actId="1076"/>
          <ac:cxnSpMkLst>
            <pc:docMk/>
            <pc:sldMk cId="3704734799" sldId="462"/>
            <ac:cxnSpMk id="52" creationId="{03965ABE-CB99-574C-8B66-93B2754FD485}"/>
          </ac:cxnSpMkLst>
        </pc:cxnChg>
        <pc:cxnChg chg="mod">
          <ac:chgData name="倉永 吳" userId="62e81d8ee99883b7" providerId="LiveId" clId="{22EBAD98-4FB4-C84E-90D2-F60F471855F3}" dt="2019-06-09T15:21:35.814" v="2410" actId="1076"/>
          <ac:cxnSpMkLst>
            <pc:docMk/>
            <pc:sldMk cId="3704734799" sldId="462"/>
            <ac:cxnSpMk id="53" creationId="{E4D1ED37-F8AF-7941-BAF7-900104C6EB7E}"/>
          </ac:cxnSpMkLst>
        </pc:cxnChg>
      </pc:sldChg>
      <pc:sldChg chg="addSp delSp modSp add">
        <pc:chgData name="倉永 吳" userId="62e81d8ee99883b7" providerId="LiveId" clId="{22EBAD98-4FB4-C84E-90D2-F60F471855F3}" dt="2019-06-11T04:18:50.194" v="8920"/>
        <pc:sldMkLst>
          <pc:docMk/>
          <pc:sldMk cId="3090262806" sldId="463"/>
        </pc:sldMkLst>
        <pc:spChg chg="mod">
          <ac:chgData name="倉永 吳" userId="62e81d8ee99883b7" providerId="LiveId" clId="{22EBAD98-4FB4-C84E-90D2-F60F471855F3}" dt="2019-06-09T16:04:49.716" v="4468"/>
          <ac:spMkLst>
            <pc:docMk/>
            <pc:sldMk cId="3090262806" sldId="463"/>
            <ac:spMk id="2" creationId="{00000000-0000-0000-0000-000000000000}"/>
          </ac:spMkLst>
        </pc:spChg>
        <pc:spChg chg="mod">
          <ac:chgData name="倉永 吳" userId="62e81d8ee99883b7" providerId="LiveId" clId="{22EBAD98-4FB4-C84E-90D2-F60F471855F3}" dt="2019-06-09T16:07:52.174" v="4525" actId="20577"/>
          <ac:spMkLst>
            <pc:docMk/>
            <pc:sldMk cId="3090262806" sldId="463"/>
            <ac:spMk id="10" creationId="{B5397327-26E1-4F7E-929C-2144D91D165A}"/>
          </ac:spMkLst>
        </pc:spChg>
        <pc:spChg chg="add">
          <ac:chgData name="倉永 吳" userId="62e81d8ee99883b7" providerId="LiveId" clId="{22EBAD98-4FB4-C84E-90D2-F60F471855F3}" dt="2019-06-11T04:18:50.194" v="8920"/>
          <ac:spMkLst>
            <pc:docMk/>
            <pc:sldMk cId="3090262806" sldId="463"/>
            <ac:spMk id="21" creationId="{17373855-2168-0041-ACA4-D8AB8DBDE8A1}"/>
          </ac:spMkLst>
        </pc:spChg>
        <pc:spChg chg="add">
          <ac:chgData name="倉永 吳" userId="62e81d8ee99883b7" providerId="LiveId" clId="{22EBAD98-4FB4-C84E-90D2-F60F471855F3}" dt="2019-06-11T04:18:50.194" v="8920"/>
          <ac:spMkLst>
            <pc:docMk/>
            <pc:sldMk cId="3090262806" sldId="463"/>
            <ac:spMk id="24" creationId="{26082B92-DD4C-9945-A2CD-438B3D9AF0E4}"/>
          </ac:spMkLst>
        </pc:spChg>
        <pc:cxnChg chg="add del mod">
          <ac:chgData name="倉永 吳" userId="62e81d8ee99883b7" providerId="LiveId" clId="{22EBAD98-4FB4-C84E-90D2-F60F471855F3}" dt="2019-06-09T15:42:36.817" v="3089" actId="478"/>
          <ac:cxnSpMkLst>
            <pc:docMk/>
            <pc:sldMk cId="3090262806" sldId="463"/>
            <ac:cxnSpMk id="21" creationId="{EB730059-26C9-DB4B-8754-BCEC45C5C458}"/>
          </ac:cxnSpMkLst>
        </pc:cxnChg>
        <pc:cxnChg chg="add del">
          <ac:chgData name="倉永 吳" userId="62e81d8ee99883b7" providerId="LiveId" clId="{22EBAD98-4FB4-C84E-90D2-F60F471855F3}" dt="2019-06-09T15:45:55.523" v="3161" actId="478"/>
          <ac:cxnSpMkLst>
            <pc:docMk/>
            <pc:sldMk cId="3090262806" sldId="463"/>
            <ac:cxnSpMk id="24" creationId="{3453B284-5A31-564B-A432-62C3638F0DB5}"/>
          </ac:cxnSpMkLst>
        </pc:cxnChg>
        <pc:cxnChg chg="add del">
          <ac:chgData name="倉永 吳" userId="62e81d8ee99883b7" providerId="LiveId" clId="{22EBAD98-4FB4-C84E-90D2-F60F471855F3}" dt="2019-06-09T16:04:35.338" v="4466" actId="478"/>
          <ac:cxnSpMkLst>
            <pc:docMk/>
            <pc:sldMk cId="3090262806" sldId="463"/>
            <ac:cxnSpMk id="25" creationId="{720958B8-28E5-9140-914E-A3919EA8828A}"/>
          </ac:cxnSpMkLst>
        </pc:cxnChg>
        <pc:cxnChg chg="add">
          <ac:chgData name="倉永 吳" userId="62e81d8ee99883b7" providerId="LiveId" clId="{22EBAD98-4FB4-C84E-90D2-F60F471855F3}" dt="2019-06-11T04:18:50.194" v="8920"/>
          <ac:cxnSpMkLst>
            <pc:docMk/>
            <pc:sldMk cId="3090262806" sldId="463"/>
            <ac:cxnSpMk id="25" creationId="{BABC4753-1DF1-D245-9F7A-E1645917F4AE}"/>
          </ac:cxnSpMkLst>
        </pc:cxnChg>
        <pc:cxnChg chg="add del mod">
          <ac:chgData name="倉永 吳" userId="62e81d8ee99883b7" providerId="LiveId" clId="{22EBAD98-4FB4-C84E-90D2-F60F471855F3}" dt="2019-06-09T16:04:36.641" v="4467" actId="478"/>
          <ac:cxnSpMkLst>
            <pc:docMk/>
            <pc:sldMk cId="3090262806" sldId="463"/>
            <ac:cxnSpMk id="26" creationId="{0E201C0A-2AA7-F540-AD0A-5AB2E9554678}"/>
          </ac:cxnSpMkLst>
        </pc:cxnChg>
        <pc:cxnChg chg="mod">
          <ac:chgData name="倉永 吳" userId="62e81d8ee99883b7" providerId="LiveId" clId="{22EBAD98-4FB4-C84E-90D2-F60F471855F3}" dt="2019-06-09T15:47:08.987" v="3181" actId="1582"/>
          <ac:cxnSpMkLst>
            <pc:docMk/>
            <pc:sldMk cId="3090262806" sldId="463"/>
            <ac:cxnSpMk id="30" creationId="{3159425C-95CC-6641-9147-633993DD56FD}"/>
          </ac:cxnSpMkLst>
        </pc:cxnChg>
      </pc:sldChg>
      <pc:sldChg chg="addSp delSp modSp add">
        <pc:chgData name="倉永 吳" userId="62e81d8ee99883b7" providerId="LiveId" clId="{22EBAD98-4FB4-C84E-90D2-F60F471855F3}" dt="2019-06-11T04:18:43.271" v="8916"/>
        <pc:sldMkLst>
          <pc:docMk/>
          <pc:sldMk cId="2885347245" sldId="464"/>
        </pc:sldMkLst>
        <pc:spChg chg="mod">
          <ac:chgData name="倉永 吳" userId="62e81d8ee99883b7" providerId="LiveId" clId="{22EBAD98-4FB4-C84E-90D2-F60F471855F3}" dt="2019-06-09T15:56:33.127" v="3717"/>
          <ac:spMkLst>
            <pc:docMk/>
            <pc:sldMk cId="2885347245" sldId="464"/>
            <ac:spMk id="2" creationId="{00000000-0000-0000-0000-000000000000}"/>
          </ac:spMkLst>
        </pc:spChg>
        <pc:spChg chg="mod">
          <ac:chgData name="倉永 吳" userId="62e81d8ee99883b7" providerId="LiveId" clId="{22EBAD98-4FB4-C84E-90D2-F60F471855F3}" dt="2019-06-09T15:55:40.776" v="3687"/>
          <ac:spMkLst>
            <pc:docMk/>
            <pc:sldMk cId="2885347245" sldId="464"/>
            <ac:spMk id="10" creationId="{B5397327-26E1-4F7E-929C-2144D91D165A}"/>
          </ac:spMkLst>
        </pc:spChg>
        <pc:spChg chg="mod">
          <ac:chgData name="倉永 吳" userId="62e81d8ee99883b7" providerId="LiveId" clId="{22EBAD98-4FB4-C84E-90D2-F60F471855F3}" dt="2019-06-09T15:26:41.350" v="2455" actId="208"/>
          <ac:spMkLst>
            <pc:docMk/>
            <pc:sldMk cId="2885347245" sldId="464"/>
            <ac:spMk id="22" creationId="{2DA3C157-5CC7-0341-A38C-7942DA8E3F3F}"/>
          </ac:spMkLst>
        </pc:spChg>
        <pc:spChg chg="add">
          <ac:chgData name="倉永 吳" userId="62e81d8ee99883b7" providerId="LiveId" clId="{22EBAD98-4FB4-C84E-90D2-F60F471855F3}" dt="2019-06-11T04:18:43.271" v="8916"/>
          <ac:spMkLst>
            <pc:docMk/>
            <pc:sldMk cId="2885347245" sldId="464"/>
            <ac:spMk id="26" creationId="{15247309-0F20-1643-B3A4-FB7F99FAAC16}"/>
          </ac:spMkLst>
        </pc:spChg>
        <pc:spChg chg="add">
          <ac:chgData name="倉永 吳" userId="62e81d8ee99883b7" providerId="LiveId" clId="{22EBAD98-4FB4-C84E-90D2-F60F471855F3}" dt="2019-06-09T15:46:01.740" v="3163"/>
          <ac:spMkLst>
            <pc:docMk/>
            <pc:sldMk cId="2885347245" sldId="464"/>
            <ac:spMk id="28" creationId="{C2F648F3-66B9-4E4E-9786-01A1866DE09E}"/>
          </ac:spMkLst>
        </pc:spChg>
        <pc:spChg chg="add">
          <ac:chgData name="倉永 吳" userId="62e81d8ee99883b7" providerId="LiveId" clId="{22EBAD98-4FB4-C84E-90D2-F60F471855F3}" dt="2019-06-09T15:46:01.740" v="3163"/>
          <ac:spMkLst>
            <pc:docMk/>
            <pc:sldMk cId="2885347245" sldId="464"/>
            <ac:spMk id="29" creationId="{7C0A1360-B8AE-334A-9DAD-CBE34799514F}"/>
          </ac:spMkLst>
        </pc:spChg>
        <pc:spChg chg="add">
          <ac:chgData name="倉永 吳" userId="62e81d8ee99883b7" providerId="LiveId" clId="{22EBAD98-4FB4-C84E-90D2-F60F471855F3}" dt="2019-06-11T04:18:43.271" v="8916"/>
          <ac:spMkLst>
            <pc:docMk/>
            <pc:sldMk cId="2885347245" sldId="464"/>
            <ac:spMk id="30" creationId="{8B34CC87-1420-A34B-A815-1AA4E4FE68C0}"/>
          </ac:spMkLst>
        </pc:spChg>
        <pc:spChg chg="add">
          <ac:chgData name="倉永 吳" userId="62e81d8ee99883b7" providerId="LiveId" clId="{22EBAD98-4FB4-C84E-90D2-F60F471855F3}" dt="2019-06-09T16:05:32.280" v="4479"/>
          <ac:spMkLst>
            <pc:docMk/>
            <pc:sldMk cId="2885347245" sldId="464"/>
            <ac:spMk id="37" creationId="{787A4AC9-7849-0549-A556-6BDB68842348}"/>
          </ac:spMkLst>
        </pc:spChg>
        <pc:cxnChg chg="add">
          <ac:chgData name="倉永 吳" userId="62e81d8ee99883b7" providerId="LiveId" clId="{22EBAD98-4FB4-C84E-90D2-F60F471855F3}" dt="2019-06-09T15:25:00.203" v="2434"/>
          <ac:cxnSpMkLst>
            <pc:docMk/>
            <pc:sldMk cId="2885347245" sldId="464"/>
            <ac:cxnSpMk id="21" creationId="{A08DAE16-ADD8-9248-9B1D-30EA09D7F757}"/>
          </ac:cxnSpMkLst>
        </pc:cxnChg>
        <pc:cxnChg chg="add del">
          <ac:chgData name="倉永 吳" userId="62e81d8ee99883b7" providerId="LiveId" clId="{22EBAD98-4FB4-C84E-90D2-F60F471855F3}" dt="2019-06-09T15:42:31.571" v="3087" actId="478"/>
          <ac:cxnSpMkLst>
            <pc:docMk/>
            <pc:sldMk cId="2885347245" sldId="464"/>
            <ac:cxnSpMk id="24" creationId="{7B179252-EF0A-3149-B10F-0DC8D16DC96F}"/>
          </ac:cxnSpMkLst>
        </pc:cxnChg>
        <pc:cxnChg chg="add del">
          <ac:chgData name="倉永 吳" userId="62e81d8ee99883b7" providerId="LiveId" clId="{22EBAD98-4FB4-C84E-90D2-F60F471855F3}" dt="2019-06-09T15:45:23.291" v="3156" actId="478"/>
          <ac:cxnSpMkLst>
            <pc:docMk/>
            <pc:sldMk cId="2885347245" sldId="464"/>
            <ac:cxnSpMk id="25" creationId="{87EECEBC-BD55-7C44-BFC8-C2B1B0AD3C0E}"/>
          </ac:cxnSpMkLst>
        </pc:cxnChg>
        <pc:cxnChg chg="add del">
          <ac:chgData name="倉永 吳" userId="62e81d8ee99883b7" providerId="LiveId" clId="{22EBAD98-4FB4-C84E-90D2-F60F471855F3}" dt="2019-06-09T15:46:01.212" v="3162" actId="478"/>
          <ac:cxnSpMkLst>
            <pc:docMk/>
            <pc:sldMk cId="2885347245" sldId="464"/>
            <ac:cxnSpMk id="26" creationId="{549E20E3-F079-444F-9FA7-2AC9DAC3136E}"/>
          </ac:cxnSpMkLst>
        </pc:cxnChg>
        <pc:cxnChg chg="add">
          <ac:chgData name="倉永 吳" userId="62e81d8ee99883b7" providerId="LiveId" clId="{22EBAD98-4FB4-C84E-90D2-F60F471855F3}" dt="2019-06-09T15:46:01.740" v="3163"/>
          <ac:cxnSpMkLst>
            <pc:docMk/>
            <pc:sldMk cId="2885347245" sldId="464"/>
            <ac:cxnSpMk id="27" creationId="{6A3AE6BC-D446-9D42-AEB3-6581B602A283}"/>
          </ac:cxnSpMkLst>
        </pc:cxnChg>
        <pc:cxnChg chg="del mod">
          <ac:chgData name="倉永 吳" userId="62e81d8ee99883b7" providerId="LiveId" clId="{22EBAD98-4FB4-C84E-90D2-F60F471855F3}" dt="2019-06-09T15:24:59.358" v="2433" actId="478"/>
          <ac:cxnSpMkLst>
            <pc:docMk/>
            <pc:sldMk cId="2885347245" sldId="464"/>
            <ac:cxnSpMk id="30" creationId="{3159425C-95CC-6641-9147-633993DD56FD}"/>
          </ac:cxnSpMkLst>
        </pc:cxnChg>
        <pc:cxnChg chg="add">
          <ac:chgData name="倉永 吳" userId="62e81d8ee99883b7" providerId="LiveId" clId="{22EBAD98-4FB4-C84E-90D2-F60F471855F3}" dt="2019-06-09T15:46:01.740" v="3163"/>
          <ac:cxnSpMkLst>
            <pc:docMk/>
            <pc:sldMk cId="2885347245" sldId="464"/>
            <ac:cxnSpMk id="31" creationId="{69ED8ECD-8568-BF40-B9F4-8AF09A5D277B}"/>
          </ac:cxnSpMkLst>
        </pc:cxnChg>
        <pc:cxnChg chg="add">
          <ac:chgData name="倉永 吳" userId="62e81d8ee99883b7" providerId="LiveId" clId="{22EBAD98-4FB4-C84E-90D2-F60F471855F3}" dt="2019-06-11T04:18:43.271" v="8916"/>
          <ac:cxnSpMkLst>
            <pc:docMk/>
            <pc:sldMk cId="2885347245" sldId="464"/>
            <ac:cxnSpMk id="38" creationId="{5A1397C6-E7FC-A647-AA1A-DF89EA318C11}"/>
          </ac:cxnSpMkLst>
        </pc:cxnChg>
      </pc:sldChg>
      <pc:sldChg chg="addSp delSp modSp add">
        <pc:chgData name="倉永 吳" userId="62e81d8ee99883b7" providerId="LiveId" clId="{22EBAD98-4FB4-C84E-90D2-F60F471855F3}" dt="2019-06-11T04:18:38.525" v="8912"/>
        <pc:sldMkLst>
          <pc:docMk/>
          <pc:sldMk cId="1836535359" sldId="465"/>
        </pc:sldMkLst>
        <pc:spChg chg="mod">
          <ac:chgData name="倉永 吳" userId="62e81d8ee99883b7" providerId="LiveId" clId="{22EBAD98-4FB4-C84E-90D2-F60F471855F3}" dt="2019-06-09T15:58:43.844" v="3959"/>
          <ac:spMkLst>
            <pc:docMk/>
            <pc:sldMk cId="1836535359" sldId="465"/>
            <ac:spMk id="2" creationId="{00000000-0000-0000-0000-000000000000}"/>
          </ac:spMkLst>
        </pc:spChg>
        <pc:spChg chg="mod">
          <ac:chgData name="倉永 吳" userId="62e81d8ee99883b7" providerId="LiveId" clId="{22EBAD98-4FB4-C84E-90D2-F60F471855F3}" dt="2019-06-09T15:26:37.321" v="2454" actId="208"/>
          <ac:spMkLst>
            <pc:docMk/>
            <pc:sldMk cId="1836535359" sldId="465"/>
            <ac:spMk id="22" creationId="{2DA3C157-5CC7-0341-A38C-7942DA8E3F3F}"/>
          </ac:spMkLst>
        </pc:spChg>
        <pc:spChg chg="add">
          <ac:chgData name="倉永 吳" userId="62e81d8ee99883b7" providerId="LiveId" clId="{22EBAD98-4FB4-C84E-90D2-F60F471855F3}" dt="2019-06-09T15:33:04.245" v="2591"/>
          <ac:spMkLst>
            <pc:docMk/>
            <pc:sldMk cId="1836535359" sldId="465"/>
            <ac:spMk id="24" creationId="{23CB3B55-77AC-C14B-8D90-1562B328AEF9}"/>
          </ac:spMkLst>
        </pc:spChg>
        <pc:spChg chg="add">
          <ac:chgData name="倉永 吳" userId="62e81d8ee99883b7" providerId="LiveId" clId="{22EBAD98-4FB4-C84E-90D2-F60F471855F3}" dt="2019-06-09T15:46:07.330" v="3167"/>
          <ac:spMkLst>
            <pc:docMk/>
            <pc:sldMk cId="1836535359" sldId="465"/>
            <ac:spMk id="28" creationId="{3F60EDC7-5AA6-7347-BA22-2050BBC9A806}"/>
          </ac:spMkLst>
        </pc:spChg>
        <pc:spChg chg="add">
          <ac:chgData name="倉永 吳" userId="62e81d8ee99883b7" providerId="LiveId" clId="{22EBAD98-4FB4-C84E-90D2-F60F471855F3}" dt="2019-06-09T15:46:07.330" v="3167"/>
          <ac:spMkLst>
            <pc:docMk/>
            <pc:sldMk cId="1836535359" sldId="465"/>
            <ac:spMk id="29" creationId="{0A9C832F-E911-5048-BCA0-04FD9FCD2918}"/>
          </ac:spMkLst>
        </pc:spChg>
        <pc:spChg chg="add">
          <ac:chgData name="倉永 吳" userId="62e81d8ee99883b7" providerId="LiveId" clId="{22EBAD98-4FB4-C84E-90D2-F60F471855F3}" dt="2019-06-11T04:18:38.525" v="8912"/>
          <ac:spMkLst>
            <pc:docMk/>
            <pc:sldMk cId="1836535359" sldId="465"/>
            <ac:spMk id="30" creationId="{D971715E-7850-CF49-9A3B-4C473D714790}"/>
          </ac:spMkLst>
        </pc:spChg>
        <pc:spChg chg="add">
          <ac:chgData name="倉永 吳" userId="62e81d8ee99883b7" providerId="LiveId" clId="{22EBAD98-4FB4-C84E-90D2-F60F471855F3}" dt="2019-06-09T16:05:35.272" v="4481"/>
          <ac:spMkLst>
            <pc:docMk/>
            <pc:sldMk cId="1836535359" sldId="465"/>
            <ac:spMk id="37" creationId="{7E57436D-6841-2646-813C-7D2DC953534A}"/>
          </ac:spMkLst>
        </pc:spChg>
        <pc:spChg chg="add">
          <ac:chgData name="倉永 吳" userId="62e81d8ee99883b7" providerId="LiveId" clId="{22EBAD98-4FB4-C84E-90D2-F60F471855F3}" dt="2019-06-11T04:18:38.525" v="8912"/>
          <ac:spMkLst>
            <pc:docMk/>
            <pc:sldMk cId="1836535359" sldId="465"/>
            <ac:spMk id="38" creationId="{2425B705-63EE-9049-932D-DF854CE81FD2}"/>
          </ac:spMkLst>
        </pc:spChg>
        <pc:cxnChg chg="add">
          <ac:chgData name="倉永 吳" userId="62e81d8ee99883b7" providerId="LiveId" clId="{22EBAD98-4FB4-C84E-90D2-F60F471855F3}" dt="2019-06-09T15:25:05.858" v="2436"/>
          <ac:cxnSpMkLst>
            <pc:docMk/>
            <pc:sldMk cId="1836535359" sldId="465"/>
            <ac:cxnSpMk id="21" creationId="{4C4D32A8-83AB-8E4A-A953-F23C6568E25D}"/>
          </ac:cxnSpMkLst>
        </pc:cxnChg>
        <pc:cxnChg chg="add del">
          <ac:chgData name="倉永 吳" userId="62e81d8ee99883b7" providerId="LiveId" clId="{22EBAD98-4FB4-C84E-90D2-F60F471855F3}" dt="2019-06-09T15:42:26.406" v="3083" actId="478"/>
          <ac:cxnSpMkLst>
            <pc:docMk/>
            <pc:sldMk cId="1836535359" sldId="465"/>
            <ac:cxnSpMk id="25" creationId="{AA947EF9-45B6-0D48-8831-43FF74CDBA5E}"/>
          </ac:cxnSpMkLst>
        </pc:cxnChg>
        <pc:cxnChg chg="add del">
          <ac:chgData name="倉永 吳" userId="62e81d8ee99883b7" providerId="LiveId" clId="{22EBAD98-4FB4-C84E-90D2-F60F471855F3}" dt="2019-06-09T15:46:06.719" v="3166" actId="478"/>
          <ac:cxnSpMkLst>
            <pc:docMk/>
            <pc:sldMk cId="1836535359" sldId="465"/>
            <ac:cxnSpMk id="26" creationId="{A3F46FD4-FD45-9741-865F-913AD40D5258}"/>
          </ac:cxnSpMkLst>
        </pc:cxnChg>
        <pc:cxnChg chg="add">
          <ac:chgData name="倉永 吳" userId="62e81d8ee99883b7" providerId="LiveId" clId="{22EBAD98-4FB4-C84E-90D2-F60F471855F3}" dt="2019-06-09T15:46:07.330" v="3167"/>
          <ac:cxnSpMkLst>
            <pc:docMk/>
            <pc:sldMk cId="1836535359" sldId="465"/>
            <ac:cxnSpMk id="27" creationId="{3BD78DD7-A514-204A-91B4-8B9D2BCA5CF3}"/>
          </ac:cxnSpMkLst>
        </pc:cxnChg>
        <pc:cxnChg chg="del mod">
          <ac:chgData name="倉永 吳" userId="62e81d8ee99883b7" providerId="LiveId" clId="{22EBAD98-4FB4-C84E-90D2-F60F471855F3}" dt="2019-06-09T15:25:05.118" v="2435" actId="478"/>
          <ac:cxnSpMkLst>
            <pc:docMk/>
            <pc:sldMk cId="1836535359" sldId="465"/>
            <ac:cxnSpMk id="30" creationId="{3159425C-95CC-6641-9147-633993DD56FD}"/>
          </ac:cxnSpMkLst>
        </pc:cxnChg>
        <pc:cxnChg chg="add">
          <ac:chgData name="倉永 吳" userId="62e81d8ee99883b7" providerId="LiveId" clId="{22EBAD98-4FB4-C84E-90D2-F60F471855F3}" dt="2019-06-09T15:46:07.330" v="3167"/>
          <ac:cxnSpMkLst>
            <pc:docMk/>
            <pc:sldMk cId="1836535359" sldId="465"/>
            <ac:cxnSpMk id="31" creationId="{B86D89B9-8F5A-B841-B104-5FF8591F187A}"/>
          </ac:cxnSpMkLst>
        </pc:cxnChg>
        <pc:cxnChg chg="mod">
          <ac:chgData name="倉永 吳" userId="62e81d8ee99883b7" providerId="LiveId" clId="{22EBAD98-4FB4-C84E-90D2-F60F471855F3}" dt="2019-06-09T15:25:16.737" v="2438" actId="208"/>
          <ac:cxnSpMkLst>
            <pc:docMk/>
            <pc:sldMk cId="1836535359" sldId="465"/>
            <ac:cxnSpMk id="32" creationId="{C62F0CD1-0032-864D-8FEE-CE44C2464463}"/>
          </ac:cxnSpMkLst>
        </pc:cxnChg>
        <pc:cxnChg chg="add">
          <ac:chgData name="倉永 吳" userId="62e81d8ee99883b7" providerId="LiveId" clId="{22EBAD98-4FB4-C84E-90D2-F60F471855F3}" dt="2019-06-11T04:18:38.525" v="8912"/>
          <ac:cxnSpMkLst>
            <pc:docMk/>
            <pc:sldMk cId="1836535359" sldId="465"/>
            <ac:cxnSpMk id="39" creationId="{38CB4CBC-B189-734C-BC6C-084447F62F71}"/>
          </ac:cxnSpMkLst>
        </pc:cxnChg>
      </pc:sldChg>
      <pc:sldChg chg="addSp delSp modSp add">
        <pc:chgData name="倉永 吳" userId="62e81d8ee99883b7" providerId="LiveId" clId="{22EBAD98-4FB4-C84E-90D2-F60F471855F3}" dt="2019-06-11T04:18:01.680" v="8898" actId="1076"/>
        <pc:sldMkLst>
          <pc:docMk/>
          <pc:sldMk cId="981976746" sldId="466"/>
        </pc:sldMkLst>
        <pc:spChg chg="mod">
          <ac:chgData name="倉永 吳" userId="62e81d8ee99883b7" providerId="LiveId" clId="{22EBAD98-4FB4-C84E-90D2-F60F471855F3}" dt="2019-06-09T15:58:46.940" v="3961"/>
          <ac:spMkLst>
            <pc:docMk/>
            <pc:sldMk cId="981976746" sldId="466"/>
            <ac:spMk id="2" creationId="{00000000-0000-0000-0000-000000000000}"/>
          </ac:spMkLst>
        </pc:spChg>
        <pc:spChg chg="mod">
          <ac:chgData name="倉永 吳" userId="62e81d8ee99883b7" providerId="LiveId" clId="{22EBAD98-4FB4-C84E-90D2-F60F471855F3}" dt="2019-06-09T16:09:15.636" v="4549"/>
          <ac:spMkLst>
            <pc:docMk/>
            <pc:sldMk cId="981976746" sldId="466"/>
            <ac:spMk id="10" creationId="{B5397327-26E1-4F7E-929C-2144D91D165A}"/>
          </ac:spMkLst>
        </pc:spChg>
        <pc:spChg chg="mod">
          <ac:chgData name="倉永 吳" userId="62e81d8ee99883b7" providerId="LiveId" clId="{22EBAD98-4FB4-C84E-90D2-F60F471855F3}" dt="2019-06-09T15:26:33.790" v="2453" actId="208"/>
          <ac:spMkLst>
            <pc:docMk/>
            <pc:sldMk cId="981976746" sldId="466"/>
            <ac:spMk id="22" creationId="{2DA3C157-5CC7-0341-A38C-7942DA8E3F3F}"/>
          </ac:spMkLst>
        </pc:spChg>
        <pc:spChg chg="add del">
          <ac:chgData name="倉永 吳" userId="62e81d8ee99883b7" providerId="LiveId" clId="{22EBAD98-4FB4-C84E-90D2-F60F471855F3}" dt="2019-06-09T15:31:57.936" v="2567"/>
          <ac:spMkLst>
            <pc:docMk/>
            <pc:sldMk cId="981976746" sldId="466"/>
            <ac:spMk id="24" creationId="{3716C784-11DB-8643-9843-8FF36E6AA60C}"/>
          </ac:spMkLst>
        </pc:spChg>
        <pc:spChg chg="add mod">
          <ac:chgData name="倉永 吳" userId="62e81d8ee99883b7" providerId="LiveId" clId="{22EBAD98-4FB4-C84E-90D2-F60F471855F3}" dt="2019-06-11T04:18:01.680" v="8898" actId="1076"/>
          <ac:spMkLst>
            <pc:docMk/>
            <pc:sldMk cId="981976746" sldId="466"/>
            <ac:spMk id="25" creationId="{2D4EDE84-3CF5-F545-9375-C9D29177187B}"/>
          </ac:spMkLst>
        </pc:spChg>
        <pc:spChg chg="add">
          <ac:chgData name="倉永 吳" userId="62e81d8ee99883b7" providerId="LiveId" clId="{22EBAD98-4FB4-C84E-90D2-F60F471855F3}" dt="2019-06-09T15:33:06.478" v="2593"/>
          <ac:spMkLst>
            <pc:docMk/>
            <pc:sldMk cId="981976746" sldId="466"/>
            <ac:spMk id="26" creationId="{4BDB88FA-12E3-924C-8550-6608F2209F4E}"/>
          </ac:spMkLst>
        </pc:spChg>
        <pc:spChg chg="add">
          <ac:chgData name="倉永 吳" userId="62e81d8ee99883b7" providerId="LiveId" clId="{22EBAD98-4FB4-C84E-90D2-F60F471855F3}" dt="2019-06-11T04:17:30.298" v="8891"/>
          <ac:spMkLst>
            <pc:docMk/>
            <pc:sldMk cId="981976746" sldId="466"/>
            <ac:spMk id="28" creationId="{2142495A-553C-C54E-8135-4821327B5262}"/>
          </ac:spMkLst>
        </pc:spChg>
        <pc:spChg chg="add">
          <ac:chgData name="倉永 吳" userId="62e81d8ee99883b7" providerId="LiveId" clId="{22EBAD98-4FB4-C84E-90D2-F60F471855F3}" dt="2019-06-11T04:17:30.298" v="8891"/>
          <ac:spMkLst>
            <pc:docMk/>
            <pc:sldMk cId="981976746" sldId="466"/>
            <ac:spMk id="29" creationId="{980F8459-40DA-0445-A180-1B8916E0DCB8}"/>
          </ac:spMkLst>
        </pc:spChg>
        <pc:spChg chg="add">
          <ac:chgData name="倉永 吳" userId="62e81d8ee99883b7" providerId="LiveId" clId="{22EBAD98-4FB4-C84E-90D2-F60F471855F3}" dt="2019-06-09T15:46:15.125" v="3171"/>
          <ac:spMkLst>
            <pc:docMk/>
            <pc:sldMk cId="981976746" sldId="466"/>
            <ac:spMk id="31" creationId="{6FF6AB88-54EB-9846-8085-4CCB87ED4B03}"/>
          </ac:spMkLst>
        </pc:spChg>
        <pc:spChg chg="add">
          <ac:chgData name="倉永 吳" userId="62e81d8ee99883b7" providerId="LiveId" clId="{22EBAD98-4FB4-C84E-90D2-F60F471855F3}" dt="2019-06-09T15:46:15.125" v="3171"/>
          <ac:spMkLst>
            <pc:docMk/>
            <pc:sldMk cId="981976746" sldId="466"/>
            <ac:spMk id="37" creationId="{FB467656-2074-F34D-8D83-A0791CA9CEA8}"/>
          </ac:spMkLst>
        </pc:spChg>
        <pc:spChg chg="add">
          <ac:chgData name="倉永 吳" userId="62e81d8ee99883b7" providerId="LiveId" clId="{22EBAD98-4FB4-C84E-90D2-F60F471855F3}" dt="2019-06-09T16:05:38.223" v="4483"/>
          <ac:spMkLst>
            <pc:docMk/>
            <pc:sldMk cId="981976746" sldId="466"/>
            <ac:spMk id="39" creationId="{4B9B3912-062B-DF47-95AD-774113437BDA}"/>
          </ac:spMkLst>
        </pc:spChg>
        <pc:spChg chg="add del">
          <ac:chgData name="倉永 吳" userId="62e81d8ee99883b7" providerId="LiveId" clId="{22EBAD98-4FB4-C84E-90D2-F60F471855F3}" dt="2019-06-11T04:17:38.931" v="8894"/>
          <ac:spMkLst>
            <pc:docMk/>
            <pc:sldMk cId="981976746" sldId="466"/>
            <ac:spMk id="41" creationId="{B1D9B626-2219-2B41-BD11-B12C9E6F7939}"/>
          </ac:spMkLst>
        </pc:spChg>
        <pc:spChg chg="add del">
          <ac:chgData name="倉永 吳" userId="62e81d8ee99883b7" providerId="LiveId" clId="{22EBAD98-4FB4-C84E-90D2-F60F471855F3}" dt="2019-06-11T04:17:38.931" v="8894"/>
          <ac:spMkLst>
            <pc:docMk/>
            <pc:sldMk cId="981976746" sldId="466"/>
            <ac:spMk id="42" creationId="{E0C34240-B99E-6244-8B4D-F8C17D89BE14}"/>
          </ac:spMkLst>
        </pc:spChg>
        <pc:cxnChg chg="add del">
          <ac:chgData name="倉永 吳" userId="62e81d8ee99883b7" providerId="LiveId" clId="{22EBAD98-4FB4-C84E-90D2-F60F471855F3}" dt="2019-06-09T15:42:16.269" v="3077" actId="478"/>
          <ac:cxnSpMkLst>
            <pc:docMk/>
            <pc:sldMk cId="981976746" sldId="466"/>
            <ac:cxnSpMk id="27" creationId="{F42FAF61-41CA-CE43-A484-61FE6B783E08}"/>
          </ac:cxnSpMkLst>
        </pc:cxnChg>
        <pc:cxnChg chg="add del">
          <ac:chgData name="倉永 吳" userId="62e81d8ee99883b7" providerId="LiveId" clId="{22EBAD98-4FB4-C84E-90D2-F60F471855F3}" dt="2019-06-09T15:42:17.940" v="3079"/>
          <ac:cxnSpMkLst>
            <pc:docMk/>
            <pc:sldMk cId="981976746" sldId="466"/>
            <ac:cxnSpMk id="28" creationId="{C25063FA-6774-2D49-B18C-BECEE11018F6}"/>
          </ac:cxnSpMkLst>
        </pc:cxnChg>
        <pc:cxnChg chg="add del">
          <ac:chgData name="倉永 吳" userId="62e81d8ee99883b7" providerId="LiveId" clId="{22EBAD98-4FB4-C84E-90D2-F60F471855F3}" dt="2019-06-09T15:46:14.689" v="3170" actId="478"/>
          <ac:cxnSpMkLst>
            <pc:docMk/>
            <pc:sldMk cId="981976746" sldId="466"/>
            <ac:cxnSpMk id="29" creationId="{1AF4F96F-C486-3143-AD59-E3F2A1239F17}"/>
          </ac:cxnSpMkLst>
        </pc:cxnChg>
        <pc:cxnChg chg="add">
          <ac:chgData name="倉永 吳" userId="62e81d8ee99883b7" providerId="LiveId" clId="{22EBAD98-4FB4-C84E-90D2-F60F471855F3}" dt="2019-06-09T15:46:15.125" v="3171"/>
          <ac:cxnSpMkLst>
            <pc:docMk/>
            <pc:sldMk cId="981976746" sldId="466"/>
            <ac:cxnSpMk id="30" creationId="{2EABF05B-BCCB-8044-8B53-E93B1CE930CC}"/>
          </ac:cxnSpMkLst>
        </pc:cxnChg>
        <pc:cxnChg chg="mod">
          <ac:chgData name="倉永 吳" userId="62e81d8ee99883b7" providerId="LiveId" clId="{22EBAD98-4FB4-C84E-90D2-F60F471855F3}" dt="2019-06-09T15:25:37.548" v="2441" actId="1582"/>
          <ac:cxnSpMkLst>
            <pc:docMk/>
            <pc:sldMk cId="981976746" sldId="466"/>
            <ac:cxnSpMk id="35" creationId="{0B8D06FD-D23E-B14B-8369-FFB5C42E151E}"/>
          </ac:cxnSpMkLst>
        </pc:cxnChg>
        <pc:cxnChg chg="add">
          <ac:chgData name="倉永 吳" userId="62e81d8ee99883b7" providerId="LiveId" clId="{22EBAD98-4FB4-C84E-90D2-F60F471855F3}" dt="2019-06-09T15:46:15.125" v="3171"/>
          <ac:cxnSpMkLst>
            <pc:docMk/>
            <pc:sldMk cId="981976746" sldId="466"/>
            <ac:cxnSpMk id="38" creationId="{2E7FFEB7-29EC-8B45-BE65-A18CAE8E89B5}"/>
          </ac:cxnSpMkLst>
        </pc:cxnChg>
        <pc:cxnChg chg="add mod">
          <ac:chgData name="倉永 吳" userId="62e81d8ee99883b7" providerId="LiveId" clId="{22EBAD98-4FB4-C84E-90D2-F60F471855F3}" dt="2019-06-11T04:17:57.675" v="8897" actId="167"/>
          <ac:cxnSpMkLst>
            <pc:docMk/>
            <pc:sldMk cId="981976746" sldId="466"/>
            <ac:cxnSpMk id="40" creationId="{B95933FA-042B-3A40-B507-E63648C4885E}"/>
          </ac:cxnSpMkLst>
        </pc:cxnChg>
        <pc:cxnChg chg="add del">
          <ac:chgData name="倉永 吳" userId="62e81d8ee99883b7" providerId="LiveId" clId="{22EBAD98-4FB4-C84E-90D2-F60F471855F3}" dt="2019-06-11T04:17:38.931" v="8894"/>
          <ac:cxnSpMkLst>
            <pc:docMk/>
            <pc:sldMk cId="981976746" sldId="466"/>
            <ac:cxnSpMk id="43" creationId="{3D6C2488-0DA1-6149-9AF8-8943CF02BA79}"/>
          </ac:cxnSpMkLst>
        </pc:cxnChg>
      </pc:sldChg>
      <pc:sldChg chg="addSp modSp add">
        <pc:chgData name="倉永 吳" userId="62e81d8ee99883b7" providerId="LiveId" clId="{22EBAD98-4FB4-C84E-90D2-F60F471855F3}" dt="2019-06-11T04:17:16.499" v="8885" actId="1076"/>
        <pc:sldMkLst>
          <pc:docMk/>
          <pc:sldMk cId="1580793848" sldId="467"/>
        </pc:sldMkLst>
        <pc:spChg chg="mod">
          <ac:chgData name="倉永 吳" userId="62e81d8ee99883b7" providerId="LiveId" clId="{22EBAD98-4FB4-C84E-90D2-F60F471855F3}" dt="2019-06-09T15:59:10.499" v="3967"/>
          <ac:spMkLst>
            <pc:docMk/>
            <pc:sldMk cId="1580793848" sldId="467"/>
            <ac:spMk id="2" creationId="{00000000-0000-0000-0000-000000000000}"/>
          </ac:spMkLst>
        </pc:spChg>
        <pc:spChg chg="mod">
          <ac:chgData name="倉永 吳" userId="62e81d8ee99883b7" providerId="LiveId" clId="{22EBAD98-4FB4-C84E-90D2-F60F471855F3}" dt="2019-06-11T04:15:26.530" v="8870" actId="1076"/>
          <ac:spMkLst>
            <pc:docMk/>
            <pc:sldMk cId="1580793848" sldId="467"/>
            <ac:spMk id="20" creationId="{0EBCE54A-9264-D140-BE20-88B2A06FD4A1}"/>
          </ac:spMkLst>
        </pc:spChg>
        <pc:spChg chg="mod">
          <ac:chgData name="倉永 吳" userId="62e81d8ee99883b7" providerId="LiveId" clId="{22EBAD98-4FB4-C84E-90D2-F60F471855F3}" dt="2019-06-09T15:25:57.915" v="2443" actId="207"/>
          <ac:spMkLst>
            <pc:docMk/>
            <pc:sldMk cId="1580793848" sldId="467"/>
            <ac:spMk id="22" creationId="{2DA3C157-5CC7-0341-A38C-7942DA8E3F3F}"/>
          </ac:spMkLst>
        </pc:spChg>
        <pc:spChg chg="add">
          <ac:chgData name="倉永 吳" userId="62e81d8ee99883b7" providerId="LiveId" clId="{22EBAD98-4FB4-C84E-90D2-F60F471855F3}" dt="2019-06-09T15:48:48.993" v="3202"/>
          <ac:spMkLst>
            <pc:docMk/>
            <pc:sldMk cId="1580793848" sldId="467"/>
            <ac:spMk id="25" creationId="{9BEA36A1-A9E8-3846-8911-D638C7421CF1}"/>
          </ac:spMkLst>
        </pc:spChg>
        <pc:spChg chg="add">
          <ac:chgData name="倉永 吳" userId="62e81d8ee99883b7" providerId="LiveId" clId="{22EBAD98-4FB4-C84E-90D2-F60F471855F3}" dt="2019-06-09T15:48:48.993" v="3202"/>
          <ac:spMkLst>
            <pc:docMk/>
            <pc:sldMk cId="1580793848" sldId="467"/>
            <ac:spMk id="26" creationId="{9F384E5E-3EFF-A543-8800-E9F1B043DF08}"/>
          </ac:spMkLst>
        </pc:spChg>
        <pc:spChg chg="add">
          <ac:chgData name="倉永 吳" userId="62e81d8ee99883b7" providerId="LiveId" clId="{22EBAD98-4FB4-C84E-90D2-F60F471855F3}" dt="2019-06-09T16:05:48.140" v="4489"/>
          <ac:spMkLst>
            <pc:docMk/>
            <pc:sldMk cId="1580793848" sldId="467"/>
            <ac:spMk id="28" creationId="{106E23F0-CCA8-5E4B-A048-11F25490E56A}"/>
          </ac:spMkLst>
        </pc:spChg>
        <pc:spChg chg="add mod">
          <ac:chgData name="倉永 吳" userId="62e81d8ee99883b7" providerId="LiveId" clId="{22EBAD98-4FB4-C84E-90D2-F60F471855F3}" dt="2019-06-11T04:17:12.121" v="8884" actId="1076"/>
          <ac:spMkLst>
            <pc:docMk/>
            <pc:sldMk cId="1580793848" sldId="467"/>
            <ac:spMk id="29" creationId="{AC6F7866-F707-A64D-A948-43AF1FAEB8D7}"/>
          </ac:spMkLst>
        </pc:spChg>
        <pc:spChg chg="add mod">
          <ac:chgData name="倉永 吳" userId="62e81d8ee99883b7" providerId="LiveId" clId="{22EBAD98-4FB4-C84E-90D2-F60F471855F3}" dt="2019-06-11T04:17:16.499" v="8885" actId="1076"/>
          <ac:spMkLst>
            <pc:docMk/>
            <pc:sldMk cId="1580793848" sldId="467"/>
            <ac:spMk id="30" creationId="{0E6B3725-DA7D-FE40-A9D7-DE2E27B551C7}"/>
          </ac:spMkLst>
        </pc:spChg>
        <pc:spChg chg="mod">
          <ac:chgData name="倉永 吳" userId="62e81d8ee99883b7" providerId="LiveId" clId="{22EBAD98-4FB4-C84E-90D2-F60F471855F3}" dt="2019-06-09T15:26:27.084" v="2452" actId="208"/>
          <ac:spMkLst>
            <pc:docMk/>
            <pc:sldMk cId="1580793848" sldId="467"/>
            <ac:spMk id="33" creationId="{B0944B72-8379-D949-B4CF-D8E7F6A6CDF6}"/>
          </ac:spMkLst>
        </pc:spChg>
        <pc:cxnChg chg="add">
          <ac:chgData name="倉永 吳" userId="62e81d8ee99883b7" providerId="LiveId" clId="{22EBAD98-4FB4-C84E-90D2-F60F471855F3}" dt="2019-06-09T15:48:48.993" v="3202"/>
          <ac:cxnSpMkLst>
            <pc:docMk/>
            <pc:sldMk cId="1580793848" sldId="467"/>
            <ac:cxnSpMk id="24" creationId="{80C94B60-162D-6A4F-9927-0F20B19FEA4C}"/>
          </ac:cxnSpMkLst>
        </pc:cxnChg>
        <pc:cxnChg chg="add">
          <ac:chgData name="倉永 吳" userId="62e81d8ee99883b7" providerId="LiveId" clId="{22EBAD98-4FB4-C84E-90D2-F60F471855F3}" dt="2019-06-09T15:48:48.993" v="3202"/>
          <ac:cxnSpMkLst>
            <pc:docMk/>
            <pc:sldMk cId="1580793848" sldId="467"/>
            <ac:cxnSpMk id="27" creationId="{E7782AD8-0BBC-504A-8499-6B190710AAEF}"/>
          </ac:cxnSpMkLst>
        </pc:cxnChg>
        <pc:cxnChg chg="add mod">
          <ac:chgData name="倉永 吳" userId="62e81d8ee99883b7" providerId="LiveId" clId="{22EBAD98-4FB4-C84E-90D2-F60F471855F3}" dt="2019-06-11T04:15:19.337" v="8861" actId="1076"/>
          <ac:cxnSpMkLst>
            <pc:docMk/>
            <pc:sldMk cId="1580793848" sldId="467"/>
            <ac:cxnSpMk id="31" creationId="{AA6991B9-E8A3-5F48-BF6B-B6C40B043370}"/>
          </ac:cxnSpMkLst>
        </pc:cxnChg>
        <pc:cxnChg chg="mod">
          <ac:chgData name="倉永 吳" userId="62e81d8ee99883b7" providerId="LiveId" clId="{22EBAD98-4FB4-C84E-90D2-F60F471855F3}" dt="2019-06-09T15:26:08.895" v="2446" actId="1582"/>
          <ac:cxnSpMkLst>
            <pc:docMk/>
            <pc:sldMk cId="1580793848" sldId="467"/>
            <ac:cxnSpMk id="32" creationId="{C62F0CD1-0032-864D-8FEE-CE44C2464463}"/>
          </ac:cxnSpMkLst>
        </pc:cxnChg>
        <pc:cxnChg chg="mod">
          <ac:chgData name="倉永 吳" userId="62e81d8ee99883b7" providerId="LiveId" clId="{22EBAD98-4FB4-C84E-90D2-F60F471855F3}" dt="2019-06-09T15:26:18.144" v="2448" actId="1582"/>
          <ac:cxnSpMkLst>
            <pc:docMk/>
            <pc:sldMk cId="1580793848" sldId="467"/>
            <ac:cxnSpMk id="35" creationId="{0B8D06FD-D23E-B14B-8369-FFB5C42E151E}"/>
          </ac:cxnSpMkLst>
        </pc:cxnChg>
      </pc:sldChg>
      <pc:sldChg chg="addSp delSp modSp add">
        <pc:chgData name="倉永 吳" userId="62e81d8ee99883b7" providerId="LiveId" clId="{22EBAD98-4FB4-C84E-90D2-F60F471855F3}" dt="2019-06-11T04:18:41.130" v="8915" actId="1035"/>
        <pc:sldMkLst>
          <pc:docMk/>
          <pc:sldMk cId="1974486704" sldId="468"/>
        </pc:sldMkLst>
        <pc:spChg chg="mod">
          <ac:chgData name="倉永 吳" userId="62e81d8ee99883b7" providerId="LiveId" clId="{22EBAD98-4FB4-C84E-90D2-F60F471855F3}" dt="2019-06-09T15:58:42.362" v="3958"/>
          <ac:spMkLst>
            <pc:docMk/>
            <pc:sldMk cId="1974486704" sldId="468"/>
            <ac:spMk id="2" creationId="{00000000-0000-0000-0000-000000000000}"/>
          </ac:spMkLst>
        </pc:spChg>
        <pc:spChg chg="add mod">
          <ac:chgData name="倉永 吳" userId="62e81d8ee99883b7" providerId="LiveId" clId="{22EBAD98-4FB4-C84E-90D2-F60F471855F3}" dt="2019-06-09T15:31:46.155" v="2565" actId="1076"/>
          <ac:spMkLst>
            <pc:docMk/>
            <pc:sldMk cId="1974486704" sldId="468"/>
            <ac:spMk id="3" creationId="{A6604EA4-2011-1545-B2CA-FFF66E765900}"/>
          </ac:spMkLst>
        </pc:spChg>
        <pc:spChg chg="mod">
          <ac:chgData name="倉永 吳" userId="62e81d8ee99883b7" providerId="LiveId" clId="{22EBAD98-4FB4-C84E-90D2-F60F471855F3}" dt="2019-06-09T16:08:19.051" v="4530" actId="20577"/>
          <ac:spMkLst>
            <pc:docMk/>
            <pc:sldMk cId="1974486704" sldId="468"/>
            <ac:spMk id="10" creationId="{B5397327-26E1-4F7E-929C-2144D91D165A}"/>
          </ac:spMkLst>
        </pc:spChg>
        <pc:spChg chg="add">
          <ac:chgData name="倉永 吳" userId="62e81d8ee99883b7" providerId="LiveId" clId="{22EBAD98-4FB4-C84E-90D2-F60F471855F3}" dt="2019-06-09T15:46:04.428" v="3165"/>
          <ac:spMkLst>
            <pc:docMk/>
            <pc:sldMk cId="1974486704" sldId="468"/>
            <ac:spMk id="27" creationId="{B7BFD91D-0380-E74C-B941-1722886EEE7A}"/>
          </ac:spMkLst>
        </pc:spChg>
        <pc:spChg chg="add">
          <ac:chgData name="倉永 吳" userId="62e81d8ee99883b7" providerId="LiveId" clId="{22EBAD98-4FB4-C84E-90D2-F60F471855F3}" dt="2019-06-09T15:46:04.428" v="3165"/>
          <ac:spMkLst>
            <pc:docMk/>
            <pc:sldMk cId="1974486704" sldId="468"/>
            <ac:spMk id="28" creationId="{FCA26C30-EE6E-E141-8968-424F4057B3CD}"/>
          </ac:spMkLst>
        </pc:spChg>
        <pc:spChg chg="add">
          <ac:chgData name="倉永 吳" userId="62e81d8ee99883b7" providerId="LiveId" clId="{22EBAD98-4FB4-C84E-90D2-F60F471855F3}" dt="2019-06-09T16:05:33.781" v="4480"/>
          <ac:spMkLst>
            <pc:docMk/>
            <pc:sldMk cId="1974486704" sldId="468"/>
            <ac:spMk id="30" creationId="{4E810EEE-0EE4-C34A-9A1F-8133F549C987}"/>
          </ac:spMkLst>
        </pc:spChg>
        <pc:spChg chg="add mod">
          <ac:chgData name="倉永 吳" userId="62e81d8ee99883b7" providerId="LiveId" clId="{22EBAD98-4FB4-C84E-90D2-F60F471855F3}" dt="2019-06-11T04:18:41.130" v="8915" actId="1035"/>
          <ac:spMkLst>
            <pc:docMk/>
            <pc:sldMk cId="1974486704" sldId="468"/>
            <ac:spMk id="31" creationId="{68348911-BA08-DD47-9079-226973346065}"/>
          </ac:spMkLst>
        </pc:spChg>
        <pc:spChg chg="add mod">
          <ac:chgData name="倉永 吳" userId="62e81d8ee99883b7" providerId="LiveId" clId="{22EBAD98-4FB4-C84E-90D2-F60F471855F3}" dt="2019-06-11T04:18:41.130" v="8915" actId="1035"/>
          <ac:spMkLst>
            <pc:docMk/>
            <pc:sldMk cId="1974486704" sldId="468"/>
            <ac:spMk id="37" creationId="{936BFD78-619B-2B4A-BA33-4E3B223ABAC9}"/>
          </ac:spMkLst>
        </pc:spChg>
        <pc:cxnChg chg="add del">
          <ac:chgData name="倉永 吳" userId="62e81d8ee99883b7" providerId="LiveId" clId="{22EBAD98-4FB4-C84E-90D2-F60F471855F3}" dt="2019-06-09T15:42:28.836" v="3085" actId="478"/>
          <ac:cxnSpMkLst>
            <pc:docMk/>
            <pc:sldMk cId="1974486704" sldId="468"/>
            <ac:cxnSpMk id="24" creationId="{C9332233-10D7-DD4A-B406-62FF5C9A00D6}"/>
          </ac:cxnSpMkLst>
        </pc:cxnChg>
        <pc:cxnChg chg="add del">
          <ac:chgData name="倉永 吳" userId="62e81d8ee99883b7" providerId="LiveId" clId="{22EBAD98-4FB4-C84E-90D2-F60F471855F3}" dt="2019-06-09T15:46:03.882" v="3164" actId="478"/>
          <ac:cxnSpMkLst>
            <pc:docMk/>
            <pc:sldMk cId="1974486704" sldId="468"/>
            <ac:cxnSpMk id="25" creationId="{5F471740-8D5A-E34A-B193-82182DDCF0FD}"/>
          </ac:cxnSpMkLst>
        </pc:cxnChg>
        <pc:cxnChg chg="add">
          <ac:chgData name="倉永 吳" userId="62e81d8ee99883b7" providerId="LiveId" clId="{22EBAD98-4FB4-C84E-90D2-F60F471855F3}" dt="2019-06-09T15:46:04.428" v="3165"/>
          <ac:cxnSpMkLst>
            <pc:docMk/>
            <pc:sldMk cId="1974486704" sldId="468"/>
            <ac:cxnSpMk id="26" creationId="{4900F25C-B0BB-FB4D-8178-67DE0CF2D86C}"/>
          </ac:cxnSpMkLst>
        </pc:cxnChg>
        <pc:cxnChg chg="add">
          <ac:chgData name="倉永 吳" userId="62e81d8ee99883b7" providerId="LiveId" clId="{22EBAD98-4FB4-C84E-90D2-F60F471855F3}" dt="2019-06-09T15:46:04.428" v="3165"/>
          <ac:cxnSpMkLst>
            <pc:docMk/>
            <pc:sldMk cId="1974486704" sldId="468"/>
            <ac:cxnSpMk id="29" creationId="{22F690DF-9F3C-BD44-BDCF-B38873A6A9B5}"/>
          </ac:cxnSpMkLst>
        </pc:cxnChg>
        <pc:cxnChg chg="add mod">
          <ac:chgData name="倉永 吳" userId="62e81d8ee99883b7" providerId="LiveId" clId="{22EBAD98-4FB4-C84E-90D2-F60F471855F3}" dt="2019-06-11T04:18:41.130" v="8915" actId="1035"/>
          <ac:cxnSpMkLst>
            <pc:docMk/>
            <pc:sldMk cId="1974486704" sldId="468"/>
            <ac:cxnSpMk id="38" creationId="{CB503165-5B92-034F-B541-C97946C2FA2D}"/>
          </ac:cxnSpMkLst>
        </pc:cxnChg>
      </pc:sldChg>
      <pc:sldChg chg="addSp delSp modSp add">
        <pc:chgData name="倉永 吳" userId="62e81d8ee99883b7" providerId="LiveId" clId="{22EBAD98-4FB4-C84E-90D2-F60F471855F3}" dt="2019-06-11T07:33:09.188" v="12140"/>
        <pc:sldMkLst>
          <pc:docMk/>
          <pc:sldMk cId="1221243450" sldId="469"/>
        </pc:sldMkLst>
        <pc:spChg chg="mod">
          <ac:chgData name="倉永 吳" userId="62e81d8ee99883b7" providerId="LiveId" clId="{22EBAD98-4FB4-C84E-90D2-F60F471855F3}" dt="2019-06-09T15:58:45.516" v="3960"/>
          <ac:spMkLst>
            <pc:docMk/>
            <pc:sldMk cId="1221243450" sldId="469"/>
            <ac:spMk id="2" creationId="{00000000-0000-0000-0000-000000000000}"/>
          </ac:spMkLst>
        </pc:spChg>
        <pc:spChg chg="mod">
          <ac:chgData name="倉永 吳" userId="62e81d8ee99883b7" providerId="LiveId" clId="{22EBAD98-4FB4-C84E-90D2-F60F471855F3}" dt="2019-06-09T16:08:32.138" v="4533" actId="20577"/>
          <ac:spMkLst>
            <pc:docMk/>
            <pc:sldMk cId="1221243450" sldId="469"/>
            <ac:spMk id="10" creationId="{B5397327-26E1-4F7E-929C-2144D91D165A}"/>
          </ac:spMkLst>
        </pc:spChg>
        <pc:spChg chg="add del mod">
          <ac:chgData name="倉永 吳" userId="62e81d8ee99883b7" providerId="LiveId" clId="{22EBAD98-4FB4-C84E-90D2-F60F471855F3}" dt="2019-06-11T07:33:08.694" v="12139" actId="478"/>
          <ac:spMkLst>
            <pc:docMk/>
            <pc:sldMk cId="1221243450" sldId="469"/>
            <ac:spMk id="24" creationId="{0B5BCDD0-DF03-2348-A696-594DD1749863}"/>
          </ac:spMkLst>
        </pc:spChg>
        <pc:spChg chg="add">
          <ac:chgData name="倉永 吳" userId="62e81d8ee99883b7" providerId="LiveId" clId="{22EBAD98-4FB4-C84E-90D2-F60F471855F3}" dt="2019-06-09T15:33:05.867" v="2592"/>
          <ac:spMkLst>
            <pc:docMk/>
            <pc:sldMk cId="1221243450" sldId="469"/>
            <ac:spMk id="25" creationId="{67AAC5D8-38C8-4340-8875-83A0DD51E7C6}"/>
          </ac:spMkLst>
        </pc:spChg>
        <pc:spChg chg="add">
          <ac:chgData name="倉永 吳" userId="62e81d8ee99883b7" providerId="LiveId" clId="{22EBAD98-4FB4-C84E-90D2-F60F471855F3}" dt="2019-06-09T15:46:10.619" v="3169"/>
          <ac:spMkLst>
            <pc:docMk/>
            <pc:sldMk cId="1221243450" sldId="469"/>
            <ac:spMk id="29" creationId="{C85DCEAA-4846-5E4C-8ED5-D38E772E17DD}"/>
          </ac:spMkLst>
        </pc:spChg>
        <pc:spChg chg="add">
          <ac:chgData name="倉永 吳" userId="62e81d8ee99883b7" providerId="LiveId" clId="{22EBAD98-4FB4-C84E-90D2-F60F471855F3}" dt="2019-06-09T15:46:10.619" v="3169"/>
          <ac:spMkLst>
            <pc:docMk/>
            <pc:sldMk cId="1221243450" sldId="469"/>
            <ac:spMk id="30" creationId="{B0D7347E-E31B-8348-9138-B10C9DAB4594}"/>
          </ac:spMkLst>
        </pc:spChg>
        <pc:spChg chg="add">
          <ac:chgData name="倉永 吳" userId="62e81d8ee99883b7" providerId="LiveId" clId="{22EBAD98-4FB4-C84E-90D2-F60F471855F3}" dt="2019-06-09T16:05:36.711" v="4482"/>
          <ac:spMkLst>
            <pc:docMk/>
            <pc:sldMk cId="1221243450" sldId="469"/>
            <ac:spMk id="37" creationId="{DCBBDDAC-09D3-C441-992A-0D683792B273}"/>
          </ac:spMkLst>
        </pc:spChg>
        <pc:spChg chg="add">
          <ac:chgData name="倉永 吳" userId="62e81d8ee99883b7" providerId="LiveId" clId="{22EBAD98-4FB4-C84E-90D2-F60F471855F3}" dt="2019-06-11T04:17:32.198" v="8892"/>
          <ac:spMkLst>
            <pc:docMk/>
            <pc:sldMk cId="1221243450" sldId="469"/>
            <ac:spMk id="38" creationId="{C21DA488-62E1-994B-A937-B11C8C42FE33}"/>
          </ac:spMkLst>
        </pc:spChg>
        <pc:spChg chg="add">
          <ac:chgData name="倉永 吳" userId="62e81d8ee99883b7" providerId="LiveId" clId="{22EBAD98-4FB4-C84E-90D2-F60F471855F3}" dt="2019-06-11T04:17:32.198" v="8892"/>
          <ac:spMkLst>
            <pc:docMk/>
            <pc:sldMk cId="1221243450" sldId="469"/>
            <ac:spMk id="39" creationId="{09B2303D-0906-3641-9845-77A6788C0DA2}"/>
          </ac:spMkLst>
        </pc:spChg>
        <pc:spChg chg="add">
          <ac:chgData name="倉永 吳" userId="62e81d8ee99883b7" providerId="LiveId" clId="{22EBAD98-4FB4-C84E-90D2-F60F471855F3}" dt="2019-06-11T07:33:09.188" v="12140"/>
          <ac:spMkLst>
            <pc:docMk/>
            <pc:sldMk cId="1221243450" sldId="469"/>
            <ac:spMk id="41" creationId="{6E8FB025-3888-4F4B-86F5-428FD51A9217}"/>
          </ac:spMkLst>
        </pc:spChg>
        <pc:cxnChg chg="add del">
          <ac:chgData name="倉永 吳" userId="62e81d8ee99883b7" providerId="LiveId" clId="{22EBAD98-4FB4-C84E-90D2-F60F471855F3}" dt="2019-06-09T15:42:23.833" v="3081" actId="478"/>
          <ac:cxnSpMkLst>
            <pc:docMk/>
            <pc:sldMk cId="1221243450" sldId="469"/>
            <ac:cxnSpMk id="26" creationId="{97D15A9C-964F-D24F-8A6A-C320DA58750B}"/>
          </ac:cxnSpMkLst>
        </pc:cxnChg>
        <pc:cxnChg chg="add del">
          <ac:chgData name="倉永 吳" userId="62e81d8ee99883b7" providerId="LiveId" clId="{22EBAD98-4FB4-C84E-90D2-F60F471855F3}" dt="2019-06-09T15:46:10.077" v="3168" actId="478"/>
          <ac:cxnSpMkLst>
            <pc:docMk/>
            <pc:sldMk cId="1221243450" sldId="469"/>
            <ac:cxnSpMk id="27" creationId="{8E9DB561-CC52-5148-9AD3-5F6FD91FCDF6}"/>
          </ac:cxnSpMkLst>
        </pc:cxnChg>
        <pc:cxnChg chg="add">
          <ac:chgData name="倉永 吳" userId="62e81d8ee99883b7" providerId="LiveId" clId="{22EBAD98-4FB4-C84E-90D2-F60F471855F3}" dt="2019-06-09T15:46:10.619" v="3169"/>
          <ac:cxnSpMkLst>
            <pc:docMk/>
            <pc:sldMk cId="1221243450" sldId="469"/>
            <ac:cxnSpMk id="28" creationId="{E5D6F8D4-B55A-2F4F-8C3E-46BCB543DFB3}"/>
          </ac:cxnSpMkLst>
        </pc:cxnChg>
        <pc:cxnChg chg="add">
          <ac:chgData name="倉永 吳" userId="62e81d8ee99883b7" providerId="LiveId" clId="{22EBAD98-4FB4-C84E-90D2-F60F471855F3}" dt="2019-06-09T15:46:10.619" v="3169"/>
          <ac:cxnSpMkLst>
            <pc:docMk/>
            <pc:sldMk cId="1221243450" sldId="469"/>
            <ac:cxnSpMk id="31" creationId="{D12880DE-880E-3B45-B665-248F00F4915B}"/>
          </ac:cxnSpMkLst>
        </pc:cxnChg>
        <pc:cxnChg chg="add">
          <ac:chgData name="倉永 吳" userId="62e81d8ee99883b7" providerId="LiveId" clId="{22EBAD98-4FB4-C84E-90D2-F60F471855F3}" dt="2019-06-11T04:17:32.198" v="8892"/>
          <ac:cxnSpMkLst>
            <pc:docMk/>
            <pc:sldMk cId="1221243450" sldId="469"/>
            <ac:cxnSpMk id="40" creationId="{A61C0AF5-58A9-B24D-850B-D6357D5C3C2A}"/>
          </ac:cxnSpMkLst>
        </pc:cxnChg>
      </pc:sldChg>
      <pc:sldChg chg="addSp delSp modSp add">
        <pc:chgData name="倉永 吳" userId="62e81d8ee99883b7" providerId="LiveId" clId="{22EBAD98-4FB4-C84E-90D2-F60F471855F3}" dt="2019-06-11T04:18:05.379" v="8900"/>
        <pc:sldMkLst>
          <pc:docMk/>
          <pc:sldMk cId="475430445" sldId="470"/>
        </pc:sldMkLst>
        <pc:spChg chg="mod">
          <ac:chgData name="倉永 吳" userId="62e81d8ee99883b7" providerId="LiveId" clId="{22EBAD98-4FB4-C84E-90D2-F60F471855F3}" dt="2019-06-09T15:58:48.774" v="3962"/>
          <ac:spMkLst>
            <pc:docMk/>
            <pc:sldMk cId="475430445" sldId="470"/>
            <ac:spMk id="2" creationId="{00000000-0000-0000-0000-000000000000}"/>
          </ac:spMkLst>
        </pc:spChg>
        <pc:spChg chg="add del mod">
          <ac:chgData name="倉永 吳" userId="62e81d8ee99883b7" providerId="LiveId" clId="{22EBAD98-4FB4-C84E-90D2-F60F471855F3}" dt="2019-06-09T15:35:39.617" v="2629" actId="478"/>
          <ac:spMkLst>
            <pc:docMk/>
            <pc:sldMk cId="475430445" sldId="470"/>
            <ac:spMk id="5" creationId="{D7E1E79E-7DC7-4849-965F-43C70E71A6BF}"/>
          </ac:spMkLst>
        </pc:spChg>
        <pc:spChg chg="mod">
          <ac:chgData name="倉永 吳" userId="62e81d8ee99883b7" providerId="LiveId" clId="{22EBAD98-4FB4-C84E-90D2-F60F471855F3}" dt="2019-06-09T16:08:57.487" v="4548" actId="20577"/>
          <ac:spMkLst>
            <pc:docMk/>
            <pc:sldMk cId="475430445" sldId="470"/>
            <ac:spMk id="10" creationId="{B5397327-26E1-4F7E-929C-2144D91D165A}"/>
          </ac:spMkLst>
        </pc:spChg>
        <pc:spChg chg="add mod">
          <ac:chgData name="倉永 吳" userId="62e81d8ee99883b7" providerId="LiveId" clId="{22EBAD98-4FB4-C84E-90D2-F60F471855F3}" dt="2019-06-09T15:32:44.655" v="2589" actId="1076"/>
          <ac:spMkLst>
            <pc:docMk/>
            <pc:sldMk cId="475430445" sldId="470"/>
            <ac:spMk id="24" creationId="{F99A0B31-4E7B-B84E-AF8B-06F4772BDAFC}"/>
          </ac:spMkLst>
        </pc:spChg>
        <pc:spChg chg="add">
          <ac:chgData name="倉永 吳" userId="62e81d8ee99883b7" providerId="LiveId" clId="{22EBAD98-4FB4-C84E-90D2-F60F471855F3}" dt="2019-06-09T15:33:07.916" v="2594"/>
          <ac:spMkLst>
            <pc:docMk/>
            <pc:sldMk cId="475430445" sldId="470"/>
            <ac:spMk id="25" creationId="{CCDA80A9-E3B9-FE42-85DC-23211FAA8203}"/>
          </ac:spMkLst>
        </pc:spChg>
        <pc:spChg chg="add del">
          <ac:chgData name="倉永 吳" userId="62e81d8ee99883b7" providerId="LiveId" clId="{22EBAD98-4FB4-C84E-90D2-F60F471855F3}" dt="2019-06-11T04:18:04.825" v="8899" actId="478"/>
          <ac:spMkLst>
            <pc:docMk/>
            <pc:sldMk cId="475430445" sldId="470"/>
            <ac:spMk id="26" creationId="{0F90CCA3-61C6-E942-8205-A28A8AA2744F}"/>
          </ac:spMkLst>
        </pc:spChg>
        <pc:spChg chg="add del mod">
          <ac:chgData name="倉永 吳" userId="62e81d8ee99883b7" providerId="LiveId" clId="{22EBAD98-4FB4-C84E-90D2-F60F471855F3}" dt="2019-06-09T15:35:42.295" v="2630" actId="478"/>
          <ac:spMkLst>
            <pc:docMk/>
            <pc:sldMk cId="475430445" sldId="470"/>
            <ac:spMk id="27" creationId="{BED936E5-F854-8A47-98DF-017F37CB5047}"/>
          </ac:spMkLst>
        </pc:spChg>
        <pc:spChg chg="add del mod">
          <ac:chgData name="倉永 吳" userId="62e81d8ee99883b7" providerId="LiveId" clId="{22EBAD98-4FB4-C84E-90D2-F60F471855F3}" dt="2019-06-09T15:35:19.744" v="2625"/>
          <ac:spMkLst>
            <pc:docMk/>
            <pc:sldMk cId="475430445" sldId="470"/>
            <ac:spMk id="28" creationId="{757A68BD-BCBB-534C-BD08-9C5294B4C667}"/>
          </ac:spMkLst>
        </pc:spChg>
        <pc:spChg chg="add">
          <ac:chgData name="倉永 吳" userId="62e81d8ee99883b7" providerId="LiveId" clId="{22EBAD98-4FB4-C84E-90D2-F60F471855F3}" dt="2019-06-11T04:17:28.200" v="8890"/>
          <ac:spMkLst>
            <pc:docMk/>
            <pc:sldMk cId="475430445" sldId="470"/>
            <ac:spMk id="29" creationId="{0F5B52C8-DB82-244B-B2FD-C3CA1284AB74}"/>
          </ac:spMkLst>
        </pc:spChg>
        <pc:spChg chg="add">
          <ac:chgData name="倉永 吳" userId="62e81d8ee99883b7" providerId="LiveId" clId="{22EBAD98-4FB4-C84E-90D2-F60F471855F3}" dt="2019-06-09T15:46:19.144" v="3173"/>
          <ac:spMkLst>
            <pc:docMk/>
            <pc:sldMk cId="475430445" sldId="470"/>
            <ac:spMk id="31" creationId="{5A014FE2-559B-2B41-A61F-55921CCE49CE}"/>
          </ac:spMkLst>
        </pc:spChg>
        <pc:spChg chg="mod">
          <ac:chgData name="倉永 吳" userId="62e81d8ee99883b7" providerId="LiveId" clId="{22EBAD98-4FB4-C84E-90D2-F60F471855F3}" dt="2019-06-09T15:33:55.205" v="2607" actId="1076"/>
          <ac:spMkLst>
            <pc:docMk/>
            <pc:sldMk cId="475430445" sldId="470"/>
            <ac:spMk id="34" creationId="{4E8FF9A5-78A2-284C-98A0-3D03CFE1C762}"/>
          </ac:spMkLst>
        </pc:spChg>
        <pc:spChg chg="add">
          <ac:chgData name="倉永 吳" userId="62e81d8ee99883b7" providerId="LiveId" clId="{22EBAD98-4FB4-C84E-90D2-F60F471855F3}" dt="2019-06-09T15:46:19.144" v="3173"/>
          <ac:spMkLst>
            <pc:docMk/>
            <pc:sldMk cId="475430445" sldId="470"/>
            <ac:spMk id="37" creationId="{F1A457EB-6F8C-7A46-A785-616D12283F41}"/>
          </ac:spMkLst>
        </pc:spChg>
        <pc:spChg chg="add">
          <ac:chgData name="倉永 吳" userId="62e81d8ee99883b7" providerId="LiveId" clId="{22EBAD98-4FB4-C84E-90D2-F60F471855F3}" dt="2019-06-09T16:05:39.904" v="4484"/>
          <ac:spMkLst>
            <pc:docMk/>
            <pc:sldMk cId="475430445" sldId="470"/>
            <ac:spMk id="39" creationId="{A5F85BA2-E228-0E4F-ABF5-980DE5A76A9D}"/>
          </ac:spMkLst>
        </pc:spChg>
        <pc:spChg chg="add">
          <ac:chgData name="倉永 吳" userId="62e81d8ee99883b7" providerId="LiveId" clId="{22EBAD98-4FB4-C84E-90D2-F60F471855F3}" dt="2019-06-11T04:17:28.200" v="8890"/>
          <ac:spMkLst>
            <pc:docMk/>
            <pc:sldMk cId="475430445" sldId="470"/>
            <ac:spMk id="40" creationId="{02C0CD28-A499-5545-97F8-8FEE93969F6F}"/>
          </ac:spMkLst>
        </pc:spChg>
        <pc:spChg chg="add">
          <ac:chgData name="倉永 吳" userId="62e81d8ee99883b7" providerId="LiveId" clId="{22EBAD98-4FB4-C84E-90D2-F60F471855F3}" dt="2019-06-11T04:18:05.379" v="8900"/>
          <ac:spMkLst>
            <pc:docMk/>
            <pc:sldMk cId="475430445" sldId="470"/>
            <ac:spMk id="42" creationId="{18BF2BB7-9826-3946-93DE-4CB2ECF36E5F}"/>
          </ac:spMkLst>
        </pc:spChg>
        <pc:cxnChg chg="add del mod">
          <ac:chgData name="倉永 吳" userId="62e81d8ee99883b7" providerId="LiveId" clId="{22EBAD98-4FB4-C84E-90D2-F60F471855F3}" dt="2019-06-09T15:46:18.608" v="3172" actId="478"/>
          <ac:cxnSpMkLst>
            <pc:docMk/>
            <pc:sldMk cId="475430445" sldId="470"/>
            <ac:cxnSpMk id="29" creationId="{ED7F93E1-5863-A342-8FFE-2636E48C29B9}"/>
          </ac:cxnSpMkLst>
        </pc:cxnChg>
        <pc:cxnChg chg="add">
          <ac:chgData name="倉永 吳" userId="62e81d8ee99883b7" providerId="LiveId" clId="{22EBAD98-4FB4-C84E-90D2-F60F471855F3}" dt="2019-06-09T15:46:19.144" v="3173"/>
          <ac:cxnSpMkLst>
            <pc:docMk/>
            <pc:sldMk cId="475430445" sldId="470"/>
            <ac:cxnSpMk id="30" creationId="{31B72752-C6AB-C84D-99C9-B82EAA9DD3EA}"/>
          </ac:cxnSpMkLst>
        </pc:cxnChg>
        <pc:cxnChg chg="mod">
          <ac:chgData name="倉永 吳" userId="62e81d8ee99883b7" providerId="LiveId" clId="{22EBAD98-4FB4-C84E-90D2-F60F471855F3}" dt="2019-06-09T15:33:55.205" v="2607" actId="1076"/>
          <ac:cxnSpMkLst>
            <pc:docMk/>
            <pc:sldMk cId="475430445" sldId="470"/>
            <ac:cxnSpMk id="32" creationId="{C62F0CD1-0032-864D-8FEE-CE44C2464463}"/>
          </ac:cxnSpMkLst>
        </pc:cxnChg>
        <pc:cxnChg chg="mod">
          <ac:chgData name="倉永 吳" userId="62e81d8ee99883b7" providerId="LiveId" clId="{22EBAD98-4FB4-C84E-90D2-F60F471855F3}" dt="2019-06-09T15:33:55.205" v="2607" actId="1076"/>
          <ac:cxnSpMkLst>
            <pc:docMk/>
            <pc:sldMk cId="475430445" sldId="470"/>
            <ac:cxnSpMk id="35" creationId="{0B8D06FD-D23E-B14B-8369-FFB5C42E151E}"/>
          </ac:cxnSpMkLst>
        </pc:cxnChg>
        <pc:cxnChg chg="add">
          <ac:chgData name="倉永 吳" userId="62e81d8ee99883b7" providerId="LiveId" clId="{22EBAD98-4FB4-C84E-90D2-F60F471855F3}" dt="2019-06-09T15:46:19.144" v="3173"/>
          <ac:cxnSpMkLst>
            <pc:docMk/>
            <pc:sldMk cId="475430445" sldId="470"/>
            <ac:cxnSpMk id="38" creationId="{F120F25B-5214-5D4F-96CD-F957B637E17A}"/>
          </ac:cxnSpMkLst>
        </pc:cxnChg>
        <pc:cxnChg chg="add">
          <ac:chgData name="倉永 吳" userId="62e81d8ee99883b7" providerId="LiveId" clId="{22EBAD98-4FB4-C84E-90D2-F60F471855F3}" dt="2019-06-11T04:17:28.200" v="8890"/>
          <ac:cxnSpMkLst>
            <pc:docMk/>
            <pc:sldMk cId="475430445" sldId="470"/>
            <ac:cxnSpMk id="41" creationId="{D0113A8E-B5EE-5247-A5D4-445986CE9696}"/>
          </ac:cxnSpMkLst>
        </pc:cxnChg>
      </pc:sldChg>
      <pc:sldChg chg="addSp delSp modSp add">
        <pc:chgData name="倉永 吳" userId="62e81d8ee99883b7" providerId="LiveId" clId="{22EBAD98-4FB4-C84E-90D2-F60F471855F3}" dt="2019-06-11T04:18:17.723" v="8907"/>
        <pc:sldMkLst>
          <pc:docMk/>
          <pc:sldMk cId="1544153928" sldId="471"/>
        </pc:sldMkLst>
        <pc:spChg chg="mod">
          <ac:chgData name="倉永 吳" userId="62e81d8ee99883b7" providerId="LiveId" clId="{22EBAD98-4FB4-C84E-90D2-F60F471855F3}" dt="2019-06-09T15:58:53.866" v="3964"/>
          <ac:spMkLst>
            <pc:docMk/>
            <pc:sldMk cId="1544153928" sldId="471"/>
            <ac:spMk id="2" creationId="{00000000-0000-0000-0000-000000000000}"/>
          </ac:spMkLst>
        </pc:spChg>
        <pc:spChg chg="del">
          <ac:chgData name="倉永 吳" userId="62e81d8ee99883b7" providerId="LiveId" clId="{22EBAD98-4FB4-C84E-90D2-F60F471855F3}" dt="2019-06-11T04:18:17.241" v="8906" actId="478"/>
          <ac:spMkLst>
            <pc:docMk/>
            <pc:sldMk cId="1544153928" sldId="471"/>
            <ac:spMk id="26" creationId="{0F90CCA3-61C6-E942-8205-A28A8AA2744F}"/>
          </ac:spMkLst>
        </pc:spChg>
        <pc:spChg chg="add">
          <ac:chgData name="倉永 吳" userId="62e81d8ee99883b7" providerId="LiveId" clId="{22EBAD98-4FB4-C84E-90D2-F60F471855F3}" dt="2019-06-09T15:35:25.174" v="2627"/>
          <ac:spMkLst>
            <pc:docMk/>
            <pc:sldMk cId="1544153928" sldId="471"/>
            <ac:spMk id="28" creationId="{969813B7-C46C-BB47-B38E-748CF5AC70B4}"/>
          </ac:spMkLst>
        </pc:spChg>
        <pc:spChg chg="add mod">
          <ac:chgData name="倉永 吳" userId="62e81d8ee99883b7" providerId="LiveId" clId="{22EBAD98-4FB4-C84E-90D2-F60F471855F3}" dt="2019-06-09T15:37:24.695" v="2681" actId="20577"/>
          <ac:spMkLst>
            <pc:docMk/>
            <pc:sldMk cId="1544153928" sldId="471"/>
            <ac:spMk id="29" creationId="{673A1F4A-B012-004D-92FD-3CA396E3FC92}"/>
          </ac:spMkLst>
        </pc:spChg>
        <pc:spChg chg="add del mod">
          <ac:chgData name="倉永 吳" userId="62e81d8ee99883b7" providerId="LiveId" clId="{22EBAD98-4FB4-C84E-90D2-F60F471855F3}" dt="2019-06-09T15:36:56.878" v="2655"/>
          <ac:spMkLst>
            <pc:docMk/>
            <pc:sldMk cId="1544153928" sldId="471"/>
            <ac:spMk id="30" creationId="{9B822D43-C65E-A84F-8EB9-A6086DA5878F}"/>
          </ac:spMkLst>
        </pc:spChg>
        <pc:spChg chg="add">
          <ac:chgData name="倉永 吳" userId="62e81d8ee99883b7" providerId="LiveId" clId="{22EBAD98-4FB4-C84E-90D2-F60F471855F3}" dt="2019-06-09T15:46:25.978" v="3175"/>
          <ac:spMkLst>
            <pc:docMk/>
            <pc:sldMk cId="1544153928" sldId="471"/>
            <ac:spMk id="37" creationId="{FB39A053-4D1E-7242-9F7F-EC768B34766A}"/>
          </ac:spMkLst>
        </pc:spChg>
        <pc:spChg chg="add">
          <ac:chgData name="倉永 吳" userId="62e81d8ee99883b7" providerId="LiveId" clId="{22EBAD98-4FB4-C84E-90D2-F60F471855F3}" dt="2019-06-09T15:46:25.978" v="3175"/>
          <ac:spMkLst>
            <pc:docMk/>
            <pc:sldMk cId="1544153928" sldId="471"/>
            <ac:spMk id="38" creationId="{FE0EE1B8-432D-E347-93C6-8A71EFD741AC}"/>
          </ac:spMkLst>
        </pc:spChg>
        <pc:spChg chg="add">
          <ac:chgData name="倉永 吳" userId="62e81d8ee99883b7" providerId="LiveId" clId="{22EBAD98-4FB4-C84E-90D2-F60F471855F3}" dt="2019-06-09T16:05:43.107" v="4486"/>
          <ac:spMkLst>
            <pc:docMk/>
            <pc:sldMk cId="1544153928" sldId="471"/>
            <ac:spMk id="40" creationId="{E938C2E9-4823-CB4A-8E23-AD8E10808667}"/>
          </ac:spMkLst>
        </pc:spChg>
        <pc:spChg chg="add">
          <ac:chgData name="倉永 吳" userId="62e81d8ee99883b7" providerId="LiveId" clId="{22EBAD98-4FB4-C84E-90D2-F60F471855F3}" dt="2019-06-11T04:17:26.648" v="8888"/>
          <ac:spMkLst>
            <pc:docMk/>
            <pc:sldMk cId="1544153928" sldId="471"/>
            <ac:spMk id="41" creationId="{F2D48F2C-56CC-4C4C-9262-98CCEF8C02CE}"/>
          </ac:spMkLst>
        </pc:spChg>
        <pc:spChg chg="add">
          <ac:chgData name="倉永 吳" userId="62e81d8ee99883b7" providerId="LiveId" clId="{22EBAD98-4FB4-C84E-90D2-F60F471855F3}" dt="2019-06-11T04:17:26.648" v="8888"/>
          <ac:spMkLst>
            <pc:docMk/>
            <pc:sldMk cId="1544153928" sldId="471"/>
            <ac:spMk id="42" creationId="{6A950B3F-F23B-9449-A122-02E896641AAC}"/>
          </ac:spMkLst>
        </pc:spChg>
        <pc:spChg chg="add">
          <ac:chgData name="倉永 吳" userId="62e81d8ee99883b7" providerId="LiveId" clId="{22EBAD98-4FB4-C84E-90D2-F60F471855F3}" dt="2019-06-11T04:18:17.723" v="8907"/>
          <ac:spMkLst>
            <pc:docMk/>
            <pc:sldMk cId="1544153928" sldId="471"/>
            <ac:spMk id="44" creationId="{8E6FFD0E-216F-5C48-9375-508A700E7BF1}"/>
          </ac:spMkLst>
        </pc:spChg>
        <pc:cxnChg chg="add">
          <ac:chgData name="倉永 吳" userId="62e81d8ee99883b7" providerId="LiveId" clId="{22EBAD98-4FB4-C84E-90D2-F60F471855F3}" dt="2019-06-09T15:46:25.978" v="3175"/>
          <ac:cxnSpMkLst>
            <pc:docMk/>
            <pc:sldMk cId="1544153928" sldId="471"/>
            <ac:cxnSpMk id="31" creationId="{378323BF-5549-684F-9CD1-BF7C8D36B88E}"/>
          </ac:cxnSpMkLst>
        </pc:cxnChg>
        <pc:cxnChg chg="add">
          <ac:chgData name="倉永 吳" userId="62e81d8ee99883b7" providerId="LiveId" clId="{22EBAD98-4FB4-C84E-90D2-F60F471855F3}" dt="2019-06-09T15:46:25.978" v="3175"/>
          <ac:cxnSpMkLst>
            <pc:docMk/>
            <pc:sldMk cId="1544153928" sldId="471"/>
            <ac:cxnSpMk id="39" creationId="{10682D18-B06D-BA48-B983-0212E2B9815B}"/>
          </ac:cxnSpMkLst>
        </pc:cxnChg>
        <pc:cxnChg chg="add">
          <ac:chgData name="倉永 吳" userId="62e81d8ee99883b7" providerId="LiveId" clId="{22EBAD98-4FB4-C84E-90D2-F60F471855F3}" dt="2019-06-11T04:17:26.648" v="8888"/>
          <ac:cxnSpMkLst>
            <pc:docMk/>
            <pc:sldMk cId="1544153928" sldId="471"/>
            <ac:cxnSpMk id="43" creationId="{C0ED6C6A-FC0E-4645-94E5-609A411E125C}"/>
          </ac:cxnSpMkLst>
        </pc:cxnChg>
      </pc:sldChg>
      <pc:sldChg chg="addSp delSp modSp add">
        <pc:chgData name="倉永 吳" userId="62e81d8ee99883b7" providerId="LiveId" clId="{22EBAD98-4FB4-C84E-90D2-F60F471855F3}" dt="2019-06-11T04:18:13.717" v="8905"/>
        <pc:sldMkLst>
          <pc:docMk/>
          <pc:sldMk cId="147373071" sldId="472"/>
        </pc:sldMkLst>
        <pc:spChg chg="mod">
          <ac:chgData name="倉永 吳" userId="62e81d8ee99883b7" providerId="LiveId" clId="{22EBAD98-4FB4-C84E-90D2-F60F471855F3}" dt="2019-06-09T15:58:51.694" v="3963"/>
          <ac:spMkLst>
            <pc:docMk/>
            <pc:sldMk cId="147373071" sldId="472"/>
            <ac:spMk id="2" creationId="{00000000-0000-0000-0000-000000000000}"/>
          </ac:spMkLst>
        </pc:spChg>
        <pc:spChg chg="mod">
          <ac:chgData name="倉永 吳" userId="62e81d8ee99883b7" providerId="LiveId" clId="{22EBAD98-4FB4-C84E-90D2-F60F471855F3}" dt="2019-06-09T16:09:32.707" v="4550"/>
          <ac:spMkLst>
            <pc:docMk/>
            <pc:sldMk cId="147373071" sldId="472"/>
            <ac:spMk id="10" creationId="{B5397327-26E1-4F7E-929C-2144D91D165A}"/>
          </ac:spMkLst>
        </pc:spChg>
        <pc:spChg chg="del mod">
          <ac:chgData name="倉永 吳" userId="62e81d8ee99883b7" providerId="LiveId" clId="{22EBAD98-4FB4-C84E-90D2-F60F471855F3}" dt="2019-06-11T04:18:13.233" v="8904" actId="478"/>
          <ac:spMkLst>
            <pc:docMk/>
            <pc:sldMk cId="147373071" sldId="472"/>
            <ac:spMk id="26" creationId="{0F90CCA3-61C6-E942-8205-A28A8AA2744F}"/>
          </ac:spMkLst>
        </pc:spChg>
        <pc:spChg chg="add mod">
          <ac:chgData name="倉永 吳" userId="62e81d8ee99883b7" providerId="LiveId" clId="{22EBAD98-4FB4-C84E-90D2-F60F471855F3}" dt="2019-06-09T15:37:28.621" v="2687" actId="20577"/>
          <ac:spMkLst>
            <pc:docMk/>
            <pc:sldMk cId="147373071" sldId="472"/>
            <ac:spMk id="28" creationId="{FB9BC20C-6805-2944-A4DD-B368EAAB6C45}"/>
          </ac:spMkLst>
        </pc:spChg>
        <pc:spChg chg="add">
          <ac:chgData name="倉永 吳" userId="62e81d8ee99883b7" providerId="LiveId" clId="{22EBAD98-4FB4-C84E-90D2-F60F471855F3}" dt="2019-06-09T15:46:22.290" v="3174"/>
          <ac:spMkLst>
            <pc:docMk/>
            <pc:sldMk cId="147373071" sldId="472"/>
            <ac:spMk id="30" creationId="{FF96B081-CEC7-464C-BDD7-A343D1659D94}"/>
          </ac:spMkLst>
        </pc:spChg>
        <pc:spChg chg="add">
          <ac:chgData name="倉永 吳" userId="62e81d8ee99883b7" providerId="LiveId" clId="{22EBAD98-4FB4-C84E-90D2-F60F471855F3}" dt="2019-06-09T15:46:22.290" v="3174"/>
          <ac:spMkLst>
            <pc:docMk/>
            <pc:sldMk cId="147373071" sldId="472"/>
            <ac:spMk id="31" creationId="{C5C8CFBB-3BC1-284A-AB16-BD2DA33907DF}"/>
          </ac:spMkLst>
        </pc:spChg>
        <pc:spChg chg="add">
          <ac:chgData name="倉永 吳" userId="62e81d8ee99883b7" providerId="LiveId" clId="{22EBAD98-4FB4-C84E-90D2-F60F471855F3}" dt="2019-06-09T16:05:41.663" v="4485"/>
          <ac:spMkLst>
            <pc:docMk/>
            <pc:sldMk cId="147373071" sldId="472"/>
            <ac:spMk id="38" creationId="{8878FEA3-A646-9648-A38C-FEE9197B3059}"/>
          </ac:spMkLst>
        </pc:spChg>
        <pc:spChg chg="add">
          <ac:chgData name="倉永 吳" userId="62e81d8ee99883b7" providerId="LiveId" clId="{22EBAD98-4FB4-C84E-90D2-F60F471855F3}" dt="2019-06-11T04:17:27.393" v="8889"/>
          <ac:spMkLst>
            <pc:docMk/>
            <pc:sldMk cId="147373071" sldId="472"/>
            <ac:spMk id="39" creationId="{741BAA67-3B1C-CF49-A183-1D4CB2E8E225}"/>
          </ac:spMkLst>
        </pc:spChg>
        <pc:spChg chg="add">
          <ac:chgData name="倉永 吳" userId="62e81d8ee99883b7" providerId="LiveId" clId="{22EBAD98-4FB4-C84E-90D2-F60F471855F3}" dt="2019-06-11T04:17:27.393" v="8889"/>
          <ac:spMkLst>
            <pc:docMk/>
            <pc:sldMk cId="147373071" sldId="472"/>
            <ac:spMk id="40" creationId="{891C7EB2-80CC-1C45-A65F-6A50AFFBB999}"/>
          </ac:spMkLst>
        </pc:spChg>
        <pc:spChg chg="add del">
          <ac:chgData name="倉永 吳" userId="62e81d8ee99883b7" providerId="LiveId" clId="{22EBAD98-4FB4-C84E-90D2-F60F471855F3}" dt="2019-06-11T04:18:11.759" v="8903"/>
          <ac:spMkLst>
            <pc:docMk/>
            <pc:sldMk cId="147373071" sldId="472"/>
            <ac:spMk id="42" creationId="{23BD2934-2402-7448-AAE4-9C7ED0F834A8}"/>
          </ac:spMkLst>
        </pc:spChg>
        <pc:spChg chg="add">
          <ac:chgData name="倉永 吳" userId="62e81d8ee99883b7" providerId="LiveId" clId="{22EBAD98-4FB4-C84E-90D2-F60F471855F3}" dt="2019-06-11T04:18:13.717" v="8905"/>
          <ac:spMkLst>
            <pc:docMk/>
            <pc:sldMk cId="147373071" sldId="472"/>
            <ac:spMk id="43" creationId="{C8542691-9626-5A45-8690-2E8361528B68}"/>
          </ac:spMkLst>
        </pc:spChg>
        <pc:cxnChg chg="add">
          <ac:chgData name="倉永 吳" userId="62e81d8ee99883b7" providerId="LiveId" clId="{22EBAD98-4FB4-C84E-90D2-F60F471855F3}" dt="2019-06-09T15:46:22.290" v="3174"/>
          <ac:cxnSpMkLst>
            <pc:docMk/>
            <pc:sldMk cId="147373071" sldId="472"/>
            <ac:cxnSpMk id="29" creationId="{B222A045-6D80-FE42-9749-D7A4C1F3A40E}"/>
          </ac:cxnSpMkLst>
        </pc:cxnChg>
        <pc:cxnChg chg="add">
          <ac:chgData name="倉永 吳" userId="62e81d8ee99883b7" providerId="LiveId" clId="{22EBAD98-4FB4-C84E-90D2-F60F471855F3}" dt="2019-06-09T15:46:22.290" v="3174"/>
          <ac:cxnSpMkLst>
            <pc:docMk/>
            <pc:sldMk cId="147373071" sldId="472"/>
            <ac:cxnSpMk id="37" creationId="{7564A2AA-7E6F-B945-BADD-1F05238D2346}"/>
          </ac:cxnSpMkLst>
        </pc:cxnChg>
        <pc:cxnChg chg="add">
          <ac:chgData name="倉永 吳" userId="62e81d8ee99883b7" providerId="LiveId" clId="{22EBAD98-4FB4-C84E-90D2-F60F471855F3}" dt="2019-06-11T04:17:27.393" v="8889"/>
          <ac:cxnSpMkLst>
            <pc:docMk/>
            <pc:sldMk cId="147373071" sldId="472"/>
            <ac:cxnSpMk id="41" creationId="{620873A1-BBC8-5345-B30E-D1FE58A7F052}"/>
          </ac:cxnSpMkLst>
        </pc:cxnChg>
      </pc:sldChg>
      <pc:sldChg chg="addSp delSp modSp add">
        <pc:chgData name="倉永 吳" userId="62e81d8ee99883b7" providerId="LiveId" clId="{22EBAD98-4FB4-C84E-90D2-F60F471855F3}" dt="2019-06-11T04:18:22.553" v="8909"/>
        <pc:sldMkLst>
          <pc:docMk/>
          <pc:sldMk cId="1548577366" sldId="473"/>
        </pc:sldMkLst>
        <pc:spChg chg="mod">
          <ac:chgData name="倉永 吳" userId="62e81d8ee99883b7" providerId="LiveId" clId="{22EBAD98-4FB4-C84E-90D2-F60F471855F3}" dt="2019-06-09T15:59:05.685" v="3965"/>
          <ac:spMkLst>
            <pc:docMk/>
            <pc:sldMk cId="1548577366" sldId="473"/>
            <ac:spMk id="2" creationId="{00000000-0000-0000-0000-000000000000}"/>
          </ac:spMkLst>
        </pc:spChg>
        <pc:spChg chg="mod">
          <ac:chgData name="倉永 吳" userId="62e81d8ee99883b7" providerId="LiveId" clId="{22EBAD98-4FB4-C84E-90D2-F60F471855F3}" dt="2019-06-09T15:58:02.449" v="3877" actId="14"/>
          <ac:spMkLst>
            <pc:docMk/>
            <pc:sldMk cId="1548577366" sldId="473"/>
            <ac:spMk id="10" creationId="{B5397327-26E1-4F7E-929C-2144D91D165A}"/>
          </ac:spMkLst>
        </pc:spChg>
        <pc:spChg chg="del">
          <ac:chgData name="倉永 吳" userId="62e81d8ee99883b7" providerId="LiveId" clId="{22EBAD98-4FB4-C84E-90D2-F60F471855F3}" dt="2019-06-11T04:18:21.910" v="8908" actId="478"/>
          <ac:spMkLst>
            <pc:docMk/>
            <pc:sldMk cId="1548577366" sldId="473"/>
            <ac:spMk id="26" creationId="{0F90CCA3-61C6-E942-8205-A28A8AA2744F}"/>
          </ac:spMkLst>
        </pc:spChg>
        <pc:spChg chg="mod">
          <ac:chgData name="倉永 吳" userId="62e81d8ee99883b7" providerId="LiveId" clId="{22EBAD98-4FB4-C84E-90D2-F60F471855F3}" dt="2019-06-09T15:37:15.253" v="2675" actId="20577"/>
          <ac:spMkLst>
            <pc:docMk/>
            <pc:sldMk cId="1548577366" sldId="473"/>
            <ac:spMk id="29" creationId="{673A1F4A-B012-004D-92FD-3CA396E3FC92}"/>
          </ac:spMkLst>
        </pc:spChg>
        <pc:spChg chg="add del mod">
          <ac:chgData name="倉永 吳" userId="62e81d8ee99883b7" providerId="LiveId" clId="{22EBAD98-4FB4-C84E-90D2-F60F471855F3}" dt="2019-06-09T16:05:57.888" v="4491" actId="478"/>
          <ac:spMkLst>
            <pc:docMk/>
            <pc:sldMk cId="1548577366" sldId="473"/>
            <ac:spMk id="30" creationId="{19698858-AB1A-4146-A608-0D2B6AD133BB}"/>
          </ac:spMkLst>
        </pc:spChg>
        <pc:spChg chg="add">
          <ac:chgData name="倉永 吳" userId="62e81d8ee99883b7" providerId="LiveId" clId="{22EBAD98-4FB4-C84E-90D2-F60F471855F3}" dt="2019-06-09T15:48:35.370" v="3201"/>
          <ac:spMkLst>
            <pc:docMk/>
            <pc:sldMk cId="1548577366" sldId="473"/>
            <ac:spMk id="37" creationId="{78C7DB64-F7F8-E745-90C9-78DF8B6F11CE}"/>
          </ac:spMkLst>
        </pc:spChg>
        <pc:spChg chg="add">
          <ac:chgData name="倉永 吳" userId="62e81d8ee99883b7" providerId="LiveId" clId="{22EBAD98-4FB4-C84E-90D2-F60F471855F3}" dt="2019-06-09T15:48:35.370" v="3201"/>
          <ac:spMkLst>
            <pc:docMk/>
            <pc:sldMk cId="1548577366" sldId="473"/>
            <ac:spMk id="38" creationId="{F9C22447-5053-0449-A2F6-97B5EFE35286}"/>
          </ac:spMkLst>
        </pc:spChg>
        <pc:spChg chg="add">
          <ac:chgData name="倉永 吳" userId="62e81d8ee99883b7" providerId="LiveId" clId="{22EBAD98-4FB4-C84E-90D2-F60F471855F3}" dt="2019-06-09T16:05:44.526" v="4487"/>
          <ac:spMkLst>
            <pc:docMk/>
            <pc:sldMk cId="1548577366" sldId="473"/>
            <ac:spMk id="40" creationId="{EB68EF13-AC5A-4D4C-8F83-E9B9564CF763}"/>
          </ac:spMkLst>
        </pc:spChg>
        <pc:spChg chg="add">
          <ac:chgData name="倉永 吳" userId="62e81d8ee99883b7" providerId="LiveId" clId="{22EBAD98-4FB4-C84E-90D2-F60F471855F3}" dt="2019-06-09T16:05:58.341" v="4492"/>
          <ac:spMkLst>
            <pc:docMk/>
            <pc:sldMk cId="1548577366" sldId="473"/>
            <ac:spMk id="41" creationId="{8694A017-D1EF-104A-8C14-56DDA8B9D10B}"/>
          </ac:spMkLst>
        </pc:spChg>
        <pc:spChg chg="add">
          <ac:chgData name="倉永 吳" userId="62e81d8ee99883b7" providerId="LiveId" clId="{22EBAD98-4FB4-C84E-90D2-F60F471855F3}" dt="2019-06-11T04:17:25.171" v="8887"/>
          <ac:spMkLst>
            <pc:docMk/>
            <pc:sldMk cId="1548577366" sldId="473"/>
            <ac:spMk id="42" creationId="{27DB7C52-4957-4A4F-8FE3-F5E4D4AAA73F}"/>
          </ac:spMkLst>
        </pc:spChg>
        <pc:spChg chg="add">
          <ac:chgData name="倉永 吳" userId="62e81d8ee99883b7" providerId="LiveId" clId="{22EBAD98-4FB4-C84E-90D2-F60F471855F3}" dt="2019-06-11T04:17:25.171" v="8887"/>
          <ac:spMkLst>
            <pc:docMk/>
            <pc:sldMk cId="1548577366" sldId="473"/>
            <ac:spMk id="43" creationId="{73DEC518-4895-5C40-9F77-30326563A186}"/>
          </ac:spMkLst>
        </pc:spChg>
        <pc:spChg chg="add">
          <ac:chgData name="倉永 吳" userId="62e81d8ee99883b7" providerId="LiveId" clId="{22EBAD98-4FB4-C84E-90D2-F60F471855F3}" dt="2019-06-11T04:18:22.553" v="8909"/>
          <ac:spMkLst>
            <pc:docMk/>
            <pc:sldMk cId="1548577366" sldId="473"/>
            <ac:spMk id="45" creationId="{56E66ED0-7026-5C4F-B883-4E0CBBA55B78}"/>
          </ac:spMkLst>
        </pc:spChg>
        <pc:cxnChg chg="add">
          <ac:chgData name="倉永 吳" userId="62e81d8ee99883b7" providerId="LiveId" clId="{22EBAD98-4FB4-C84E-90D2-F60F471855F3}" dt="2019-06-09T15:48:35.370" v="3201"/>
          <ac:cxnSpMkLst>
            <pc:docMk/>
            <pc:sldMk cId="1548577366" sldId="473"/>
            <ac:cxnSpMk id="31" creationId="{20F65882-7D4C-7948-AA73-7DFE0A187B40}"/>
          </ac:cxnSpMkLst>
        </pc:cxnChg>
        <pc:cxnChg chg="add">
          <ac:chgData name="倉永 吳" userId="62e81d8ee99883b7" providerId="LiveId" clId="{22EBAD98-4FB4-C84E-90D2-F60F471855F3}" dt="2019-06-09T15:48:35.370" v="3201"/>
          <ac:cxnSpMkLst>
            <pc:docMk/>
            <pc:sldMk cId="1548577366" sldId="473"/>
            <ac:cxnSpMk id="39" creationId="{91B9C9D5-8DE7-9C46-90EB-A3B5147C5C34}"/>
          </ac:cxnSpMkLst>
        </pc:cxnChg>
        <pc:cxnChg chg="add">
          <ac:chgData name="倉永 吳" userId="62e81d8ee99883b7" providerId="LiveId" clId="{22EBAD98-4FB4-C84E-90D2-F60F471855F3}" dt="2019-06-11T04:17:25.171" v="8887"/>
          <ac:cxnSpMkLst>
            <pc:docMk/>
            <pc:sldMk cId="1548577366" sldId="473"/>
            <ac:cxnSpMk id="44" creationId="{73203206-21D1-F346-BFD8-4BE5B5AC9143}"/>
          </ac:cxnSpMkLst>
        </pc:cxnChg>
      </pc:sldChg>
      <pc:sldChg chg="addSp delSp modSp add">
        <pc:chgData name="倉永 吳" userId="62e81d8ee99883b7" providerId="LiveId" clId="{22EBAD98-4FB4-C84E-90D2-F60F471855F3}" dt="2019-06-11T04:18:46.799" v="8918"/>
        <pc:sldMkLst>
          <pc:docMk/>
          <pc:sldMk cId="1957895386" sldId="474"/>
        </pc:sldMkLst>
        <pc:spChg chg="mod">
          <ac:chgData name="倉永 吳" userId="62e81d8ee99883b7" providerId="LiveId" clId="{22EBAD98-4FB4-C84E-90D2-F60F471855F3}" dt="2019-06-09T15:54:09.464" v="3483"/>
          <ac:spMkLst>
            <pc:docMk/>
            <pc:sldMk cId="1957895386" sldId="474"/>
            <ac:spMk id="2" creationId="{00000000-0000-0000-0000-000000000000}"/>
          </ac:spMkLst>
        </pc:spChg>
        <pc:spChg chg="add del mod">
          <ac:chgData name="倉永 吳" userId="62e81d8ee99883b7" providerId="LiveId" clId="{22EBAD98-4FB4-C84E-90D2-F60F471855F3}" dt="2019-06-10T14:10:44.856" v="8451" actId="20577"/>
          <ac:spMkLst>
            <pc:docMk/>
            <pc:sldMk cId="1957895386" sldId="474"/>
            <ac:spMk id="10" creationId="{B5397327-26E1-4F7E-929C-2144D91D165A}"/>
          </ac:spMkLst>
        </pc:spChg>
        <pc:spChg chg="add del mod">
          <ac:chgData name="倉永 吳" userId="62e81d8ee99883b7" providerId="LiveId" clId="{22EBAD98-4FB4-C84E-90D2-F60F471855F3}" dt="2019-06-09T15:43:33.583" v="3093"/>
          <ac:spMkLst>
            <pc:docMk/>
            <pc:sldMk cId="1957895386" sldId="474"/>
            <ac:spMk id="25" creationId="{595E684E-C15B-5148-9DA7-7A5DB5BD7F92}"/>
          </ac:spMkLst>
        </pc:spChg>
        <pc:spChg chg="add mod">
          <ac:chgData name="倉永 吳" userId="62e81d8ee99883b7" providerId="LiveId" clId="{22EBAD98-4FB4-C84E-90D2-F60F471855F3}" dt="2019-06-09T15:44:49.971" v="3149" actId="1076"/>
          <ac:spMkLst>
            <pc:docMk/>
            <pc:sldMk cId="1957895386" sldId="474"/>
            <ac:spMk id="26" creationId="{3A6C1375-422F-D341-AE6C-FEDEE160C2BC}"/>
          </ac:spMkLst>
        </pc:spChg>
        <pc:spChg chg="add mod">
          <ac:chgData name="倉永 吳" userId="62e81d8ee99883b7" providerId="LiveId" clId="{22EBAD98-4FB4-C84E-90D2-F60F471855F3}" dt="2019-06-09T15:44:57.988" v="3153" actId="20577"/>
          <ac:spMkLst>
            <pc:docMk/>
            <pc:sldMk cId="1957895386" sldId="474"/>
            <ac:spMk id="27" creationId="{2C99D4A7-3223-A748-A7AC-B8F65B7B5095}"/>
          </ac:spMkLst>
        </pc:spChg>
        <pc:spChg chg="add">
          <ac:chgData name="倉永 吳" userId="62e81d8ee99883b7" providerId="LiveId" clId="{22EBAD98-4FB4-C84E-90D2-F60F471855F3}" dt="2019-06-11T04:18:46.799" v="8918"/>
          <ac:spMkLst>
            <pc:docMk/>
            <pc:sldMk cId="1957895386" sldId="474"/>
            <ac:spMk id="29" creationId="{5B21CFF3-F1EA-4F40-83AC-4AECCC0CA484}"/>
          </ac:spMkLst>
        </pc:spChg>
        <pc:spChg chg="add">
          <ac:chgData name="倉永 吳" userId="62e81d8ee99883b7" providerId="LiveId" clId="{22EBAD98-4FB4-C84E-90D2-F60F471855F3}" dt="2019-06-11T04:18:46.799" v="8918"/>
          <ac:spMkLst>
            <pc:docMk/>
            <pc:sldMk cId="1957895386" sldId="474"/>
            <ac:spMk id="30" creationId="{6A5243C6-9EBA-CC46-8461-BD15DB24BD27}"/>
          </ac:spMkLst>
        </pc:spChg>
        <pc:spChg chg="add mod">
          <ac:chgData name="倉永 吳" userId="62e81d8ee99883b7" providerId="LiveId" clId="{22EBAD98-4FB4-C84E-90D2-F60F471855F3}" dt="2019-06-09T16:05:28.433" v="4477" actId="20577"/>
          <ac:spMkLst>
            <pc:docMk/>
            <pc:sldMk cId="1957895386" sldId="474"/>
            <ac:spMk id="37" creationId="{E0F9D80F-DD16-BB41-B7C2-2ED1568D0339}"/>
          </ac:spMkLst>
        </pc:spChg>
        <pc:cxnChg chg="mod">
          <ac:chgData name="倉永 吳" userId="62e81d8ee99883b7" providerId="LiveId" clId="{22EBAD98-4FB4-C84E-90D2-F60F471855F3}" dt="2019-06-09T15:45:18.713" v="3155" actId="14100"/>
          <ac:cxnSpMkLst>
            <pc:docMk/>
            <pc:sldMk cId="1957895386" sldId="474"/>
            <ac:cxnSpMk id="24" creationId="{3453B284-5A31-564B-A432-62C3638F0DB5}"/>
          </ac:cxnSpMkLst>
        </pc:cxnChg>
        <pc:cxnChg chg="add mod">
          <ac:chgData name="倉永 吳" userId="62e81d8ee99883b7" providerId="LiveId" clId="{22EBAD98-4FB4-C84E-90D2-F60F471855F3}" dt="2019-06-09T15:45:42.760" v="3160" actId="1076"/>
          <ac:cxnSpMkLst>
            <pc:docMk/>
            <pc:sldMk cId="1957895386" sldId="474"/>
            <ac:cxnSpMk id="28" creationId="{6E487490-7255-E146-8FFA-857300B5F535}"/>
          </ac:cxnSpMkLst>
        </pc:cxnChg>
        <pc:cxnChg chg="add del">
          <ac:chgData name="倉永 吳" userId="62e81d8ee99883b7" providerId="LiveId" clId="{22EBAD98-4FB4-C84E-90D2-F60F471855F3}" dt="2019-06-09T15:47:30.926" v="3188" actId="478"/>
          <ac:cxnSpMkLst>
            <pc:docMk/>
            <pc:sldMk cId="1957895386" sldId="474"/>
            <ac:cxnSpMk id="29" creationId="{BD786409-D99B-AD48-B9C3-33EFA09BC67F}"/>
          </ac:cxnSpMkLst>
        </pc:cxnChg>
        <pc:cxnChg chg="del mod">
          <ac:chgData name="倉永 吳" userId="62e81d8ee99883b7" providerId="LiveId" clId="{22EBAD98-4FB4-C84E-90D2-F60F471855F3}" dt="2019-06-09T15:47:56.956" v="3196" actId="478"/>
          <ac:cxnSpMkLst>
            <pc:docMk/>
            <pc:sldMk cId="1957895386" sldId="474"/>
            <ac:cxnSpMk id="30" creationId="{3159425C-95CC-6641-9147-633993DD56FD}"/>
          </ac:cxnSpMkLst>
        </pc:cxnChg>
        <pc:cxnChg chg="add del">
          <ac:chgData name="倉永 吳" userId="62e81d8ee99883b7" providerId="LiveId" clId="{22EBAD98-4FB4-C84E-90D2-F60F471855F3}" dt="2019-06-09T15:47:54.470" v="3195" actId="478"/>
          <ac:cxnSpMkLst>
            <pc:docMk/>
            <pc:sldMk cId="1957895386" sldId="474"/>
            <ac:cxnSpMk id="31" creationId="{8EF8747D-C9C5-8B4F-98CA-896BAED1BAEB}"/>
          </ac:cxnSpMkLst>
        </pc:cxnChg>
        <pc:cxnChg chg="add">
          <ac:chgData name="倉永 吳" userId="62e81d8ee99883b7" providerId="LiveId" clId="{22EBAD98-4FB4-C84E-90D2-F60F471855F3}" dt="2019-06-11T04:18:46.799" v="8918"/>
          <ac:cxnSpMkLst>
            <pc:docMk/>
            <pc:sldMk cId="1957895386" sldId="474"/>
            <ac:cxnSpMk id="38" creationId="{4CC0120A-FA33-4441-8AD6-E911F7BA5490}"/>
          </ac:cxnSpMkLst>
        </pc:cxnChg>
      </pc:sldChg>
      <pc:sldChg chg="addSp delSp modSp add">
        <pc:chgData name="倉永 吳" userId="62e81d8ee99883b7" providerId="LiveId" clId="{22EBAD98-4FB4-C84E-90D2-F60F471855F3}" dt="2019-06-11T04:18:45.058" v="8917"/>
        <pc:sldMkLst>
          <pc:docMk/>
          <pc:sldMk cId="2707936055" sldId="475"/>
        </pc:sldMkLst>
        <pc:spChg chg="mod">
          <ac:chgData name="倉永 吳" userId="62e81d8ee99883b7" providerId="LiveId" clId="{22EBAD98-4FB4-C84E-90D2-F60F471855F3}" dt="2019-06-09T15:56:29.862" v="3716" actId="20577"/>
          <ac:spMkLst>
            <pc:docMk/>
            <pc:sldMk cId="2707936055" sldId="475"/>
            <ac:spMk id="2" creationId="{00000000-0000-0000-0000-000000000000}"/>
          </ac:spMkLst>
        </pc:spChg>
        <pc:spChg chg="mod">
          <ac:chgData name="倉永 吳" userId="62e81d8ee99883b7" providerId="LiveId" clId="{22EBAD98-4FB4-C84E-90D2-F60F471855F3}" dt="2019-06-09T15:55:58.232" v="3690" actId="14"/>
          <ac:spMkLst>
            <pc:docMk/>
            <pc:sldMk cId="2707936055" sldId="475"/>
            <ac:spMk id="10" creationId="{B5397327-26E1-4F7E-929C-2144D91D165A}"/>
          </ac:spMkLst>
        </pc:spChg>
        <pc:spChg chg="add">
          <ac:chgData name="倉永 吳" userId="62e81d8ee99883b7" providerId="LiveId" clId="{22EBAD98-4FB4-C84E-90D2-F60F471855F3}" dt="2019-06-09T16:05:30.815" v="4478"/>
          <ac:spMkLst>
            <pc:docMk/>
            <pc:sldMk cId="2707936055" sldId="475"/>
            <ac:spMk id="29" creationId="{05D2E68D-33C3-364A-8695-89624A1959F5}"/>
          </ac:spMkLst>
        </pc:spChg>
        <pc:spChg chg="add">
          <ac:chgData name="倉永 吳" userId="62e81d8ee99883b7" providerId="LiveId" clId="{22EBAD98-4FB4-C84E-90D2-F60F471855F3}" dt="2019-06-11T04:18:45.058" v="8917"/>
          <ac:spMkLst>
            <pc:docMk/>
            <pc:sldMk cId="2707936055" sldId="475"/>
            <ac:spMk id="30" creationId="{86315A93-4C56-364E-9286-71913316CB89}"/>
          </ac:spMkLst>
        </pc:spChg>
        <pc:spChg chg="add">
          <ac:chgData name="倉永 吳" userId="62e81d8ee99883b7" providerId="LiveId" clId="{22EBAD98-4FB4-C84E-90D2-F60F471855F3}" dt="2019-06-11T04:18:45.058" v="8917"/>
          <ac:spMkLst>
            <pc:docMk/>
            <pc:sldMk cId="2707936055" sldId="475"/>
            <ac:spMk id="37" creationId="{06541953-2B38-4D41-9DC2-4E26190FE980}"/>
          </ac:spMkLst>
        </pc:spChg>
        <pc:cxnChg chg="del mod">
          <ac:chgData name="倉永 吳" userId="62e81d8ee99883b7" providerId="LiveId" clId="{22EBAD98-4FB4-C84E-90D2-F60F471855F3}" dt="2019-06-09T15:48:02.194" v="3198" actId="478"/>
          <ac:cxnSpMkLst>
            <pc:docMk/>
            <pc:sldMk cId="2707936055" sldId="475"/>
            <ac:cxnSpMk id="30" creationId="{3159425C-95CC-6641-9147-633993DD56FD}"/>
          </ac:cxnSpMkLst>
        </pc:cxnChg>
        <pc:cxnChg chg="mod">
          <ac:chgData name="倉永 吳" userId="62e81d8ee99883b7" providerId="LiveId" clId="{22EBAD98-4FB4-C84E-90D2-F60F471855F3}" dt="2019-06-09T15:48:11.493" v="3200" actId="1582"/>
          <ac:cxnSpMkLst>
            <pc:docMk/>
            <pc:sldMk cId="2707936055" sldId="475"/>
            <ac:cxnSpMk id="31" creationId="{8EF8747D-C9C5-8B4F-98CA-896BAED1BAEB}"/>
          </ac:cxnSpMkLst>
        </pc:cxnChg>
        <pc:cxnChg chg="add">
          <ac:chgData name="倉永 吳" userId="62e81d8ee99883b7" providerId="LiveId" clId="{22EBAD98-4FB4-C84E-90D2-F60F471855F3}" dt="2019-06-11T04:18:45.058" v="8917"/>
          <ac:cxnSpMkLst>
            <pc:docMk/>
            <pc:sldMk cId="2707936055" sldId="475"/>
            <ac:cxnSpMk id="38" creationId="{010450DC-BDAE-864E-A953-A1CE03CD5D19}"/>
          </ac:cxnSpMkLst>
        </pc:cxnChg>
      </pc:sldChg>
      <pc:sldChg chg="addSp delSp modSp add">
        <pc:chgData name="倉永 吳" userId="62e81d8ee99883b7" providerId="LiveId" clId="{22EBAD98-4FB4-C84E-90D2-F60F471855F3}" dt="2019-06-11T07:33:56.990" v="12174" actId="20577"/>
        <pc:sldMkLst>
          <pc:docMk/>
          <pc:sldMk cId="2321152497" sldId="476"/>
        </pc:sldMkLst>
        <pc:spChg chg="mod">
          <ac:chgData name="倉永 吳" userId="62e81d8ee99883b7" providerId="LiveId" clId="{22EBAD98-4FB4-C84E-90D2-F60F471855F3}" dt="2019-06-09T15:59:07.722" v="3966"/>
          <ac:spMkLst>
            <pc:docMk/>
            <pc:sldMk cId="2321152497" sldId="476"/>
            <ac:spMk id="2" creationId="{00000000-0000-0000-0000-000000000000}"/>
          </ac:spMkLst>
        </pc:spChg>
        <pc:spChg chg="mod">
          <ac:chgData name="倉永 吳" userId="62e81d8ee99883b7" providerId="LiveId" clId="{22EBAD98-4FB4-C84E-90D2-F60F471855F3}" dt="2019-06-11T07:33:56.990" v="12174" actId="20577"/>
          <ac:spMkLst>
            <pc:docMk/>
            <pc:sldMk cId="2321152497" sldId="476"/>
            <ac:spMk id="10" creationId="{B5397327-26E1-4F7E-929C-2144D91D165A}"/>
          </ac:spMkLst>
        </pc:spChg>
        <pc:spChg chg="del">
          <ac:chgData name="倉永 吳" userId="62e81d8ee99883b7" providerId="LiveId" clId="{22EBAD98-4FB4-C84E-90D2-F60F471855F3}" dt="2019-06-11T04:18:28.164" v="8910" actId="478"/>
          <ac:spMkLst>
            <pc:docMk/>
            <pc:sldMk cId="2321152497" sldId="476"/>
            <ac:spMk id="26" creationId="{0F90CCA3-61C6-E942-8205-A28A8AA2744F}"/>
          </ac:spMkLst>
        </pc:spChg>
        <pc:spChg chg="mod">
          <ac:chgData name="倉永 吳" userId="62e81d8ee99883b7" providerId="LiveId" clId="{22EBAD98-4FB4-C84E-90D2-F60F471855F3}" dt="2019-06-09T16:05:53.550" v="4490" actId="1076"/>
          <ac:spMkLst>
            <pc:docMk/>
            <pc:sldMk cId="2321152497" sldId="476"/>
            <ac:spMk id="30" creationId="{19698858-AB1A-4146-A608-0D2B6AD133BB}"/>
          </ac:spMkLst>
        </pc:spChg>
        <pc:spChg chg="add">
          <ac:chgData name="倉永 吳" userId="62e81d8ee99883b7" providerId="LiveId" clId="{22EBAD98-4FB4-C84E-90D2-F60F471855F3}" dt="2019-06-09T16:05:45.658" v="4488"/>
          <ac:spMkLst>
            <pc:docMk/>
            <pc:sldMk cId="2321152497" sldId="476"/>
            <ac:spMk id="40" creationId="{31768785-6058-3241-BC24-E19788F3780A}"/>
          </ac:spMkLst>
        </pc:spChg>
        <pc:spChg chg="add">
          <ac:chgData name="倉永 吳" userId="62e81d8ee99883b7" providerId="LiveId" clId="{22EBAD98-4FB4-C84E-90D2-F60F471855F3}" dt="2019-06-11T04:17:22.900" v="8886"/>
          <ac:spMkLst>
            <pc:docMk/>
            <pc:sldMk cId="2321152497" sldId="476"/>
            <ac:spMk id="41" creationId="{ED1184C0-5364-B341-B8FD-B2E221851C7D}"/>
          </ac:spMkLst>
        </pc:spChg>
        <pc:spChg chg="add">
          <ac:chgData name="倉永 吳" userId="62e81d8ee99883b7" providerId="LiveId" clId="{22EBAD98-4FB4-C84E-90D2-F60F471855F3}" dt="2019-06-11T04:17:22.900" v="8886"/>
          <ac:spMkLst>
            <pc:docMk/>
            <pc:sldMk cId="2321152497" sldId="476"/>
            <ac:spMk id="42" creationId="{0A0B8B86-088B-EA45-8E13-7F3142D90CAE}"/>
          </ac:spMkLst>
        </pc:spChg>
        <pc:spChg chg="add">
          <ac:chgData name="倉永 吳" userId="62e81d8ee99883b7" providerId="LiveId" clId="{22EBAD98-4FB4-C84E-90D2-F60F471855F3}" dt="2019-06-11T04:18:28.677" v="8911"/>
          <ac:spMkLst>
            <pc:docMk/>
            <pc:sldMk cId="2321152497" sldId="476"/>
            <ac:spMk id="44" creationId="{10B0A3A8-4E6B-8442-AE19-A506E307B2B9}"/>
          </ac:spMkLst>
        </pc:spChg>
        <pc:cxnChg chg="add">
          <ac:chgData name="倉永 吳" userId="62e81d8ee99883b7" providerId="LiveId" clId="{22EBAD98-4FB4-C84E-90D2-F60F471855F3}" dt="2019-06-11T04:17:22.900" v="8886"/>
          <ac:cxnSpMkLst>
            <pc:docMk/>
            <pc:sldMk cId="2321152497" sldId="476"/>
            <ac:cxnSpMk id="43" creationId="{1F6612CE-0E42-D845-90BF-338CB0210426}"/>
          </ac:cxnSpMkLst>
        </pc:cxnChg>
      </pc:sldChg>
      <pc:sldChg chg="modSp add">
        <pc:chgData name="倉永 吳" userId="62e81d8ee99883b7" providerId="LiveId" clId="{22EBAD98-4FB4-C84E-90D2-F60F471855F3}" dt="2019-06-11T03:52:13.397" v="8549" actId="2711"/>
        <pc:sldMkLst>
          <pc:docMk/>
          <pc:sldMk cId="2896181939" sldId="477"/>
        </pc:sldMkLst>
        <pc:spChg chg="mod">
          <ac:chgData name="倉永 吳" userId="62e81d8ee99883b7" providerId="LiveId" clId="{22EBAD98-4FB4-C84E-90D2-F60F471855F3}" dt="2019-06-11T03:49:13.075" v="8528" actId="403"/>
          <ac:spMkLst>
            <pc:docMk/>
            <pc:sldMk cId="2896181939" sldId="477"/>
            <ac:spMk id="2" creationId="{00000000-0000-0000-0000-000000000000}"/>
          </ac:spMkLst>
        </pc:spChg>
        <pc:spChg chg="mod">
          <ac:chgData name="倉永 吳" userId="62e81d8ee99883b7" providerId="LiveId" clId="{22EBAD98-4FB4-C84E-90D2-F60F471855F3}" dt="2019-06-11T03:52:13.397" v="8549" actId="2711"/>
          <ac:spMkLst>
            <pc:docMk/>
            <pc:sldMk cId="2896181939" sldId="477"/>
            <ac:spMk id="7" creationId="{00000000-0000-0000-0000-000000000000}"/>
          </ac:spMkLst>
        </pc:spChg>
        <pc:spChg chg="mod">
          <ac:chgData name="倉永 吳" userId="62e81d8ee99883b7" providerId="LiveId" clId="{22EBAD98-4FB4-C84E-90D2-F60F471855F3}" dt="2019-06-11T03:52:10.242" v="8548" actId="2711"/>
          <ac:spMkLst>
            <pc:docMk/>
            <pc:sldMk cId="2896181939" sldId="477"/>
            <ac:spMk id="9" creationId="{00000000-0000-0000-0000-000000000000}"/>
          </ac:spMkLst>
        </pc:spChg>
      </pc:sldChg>
      <pc:sldChg chg="addSp modSp add">
        <pc:chgData name="倉永 吳" userId="62e81d8ee99883b7" providerId="LiveId" clId="{22EBAD98-4FB4-C84E-90D2-F60F471855F3}" dt="2019-06-11T04:18:51.725" v="8921"/>
        <pc:sldMkLst>
          <pc:docMk/>
          <pc:sldMk cId="2377088937" sldId="478"/>
        </pc:sldMkLst>
        <pc:spChg chg="mod">
          <ac:chgData name="倉永 吳" userId="62e81d8ee99883b7" providerId="LiveId" clId="{22EBAD98-4FB4-C84E-90D2-F60F471855F3}" dt="2019-06-09T16:01:47.470" v="4059" actId="20577"/>
          <ac:spMkLst>
            <pc:docMk/>
            <pc:sldMk cId="2377088937" sldId="478"/>
            <ac:spMk id="10" creationId="{B5397327-26E1-4F7E-929C-2144D91D165A}"/>
          </ac:spMkLst>
        </pc:spChg>
        <pc:spChg chg="add">
          <ac:chgData name="倉永 吳" userId="62e81d8ee99883b7" providerId="LiveId" clId="{22EBAD98-4FB4-C84E-90D2-F60F471855F3}" dt="2019-06-11T04:18:51.725" v="8921"/>
          <ac:spMkLst>
            <pc:docMk/>
            <pc:sldMk cId="2377088937" sldId="478"/>
            <ac:spMk id="21" creationId="{2BBB20FF-CFE2-0449-AEAF-9DED4CB55D5A}"/>
          </ac:spMkLst>
        </pc:spChg>
        <pc:spChg chg="add">
          <ac:chgData name="倉永 吳" userId="62e81d8ee99883b7" providerId="LiveId" clId="{22EBAD98-4FB4-C84E-90D2-F60F471855F3}" dt="2019-06-11T04:18:51.725" v="8921"/>
          <ac:spMkLst>
            <pc:docMk/>
            <pc:sldMk cId="2377088937" sldId="478"/>
            <ac:spMk id="24" creationId="{D13E4BF8-AE8D-9B49-AE63-1CFCAD748C43}"/>
          </ac:spMkLst>
        </pc:spChg>
        <pc:cxnChg chg="add">
          <ac:chgData name="倉永 吳" userId="62e81d8ee99883b7" providerId="LiveId" clId="{22EBAD98-4FB4-C84E-90D2-F60F471855F3}" dt="2019-06-11T04:18:51.725" v="8921"/>
          <ac:cxnSpMkLst>
            <pc:docMk/>
            <pc:sldMk cId="2377088937" sldId="478"/>
            <ac:cxnSpMk id="25" creationId="{A3ACF2A8-6AD0-3B46-BC28-131C39353362}"/>
          </ac:cxnSpMkLst>
        </pc:cxnChg>
      </pc:sldChg>
      <pc:sldChg chg="addSp modSp add">
        <pc:chgData name="倉永 吳" userId="62e81d8ee99883b7" providerId="LiveId" clId="{22EBAD98-4FB4-C84E-90D2-F60F471855F3}" dt="2019-06-11T04:18:48.432" v="8919"/>
        <pc:sldMkLst>
          <pc:docMk/>
          <pc:sldMk cId="2943757903" sldId="479"/>
        </pc:sldMkLst>
        <pc:spChg chg="mod">
          <ac:chgData name="倉永 吳" userId="62e81d8ee99883b7" providerId="LiveId" clId="{22EBAD98-4FB4-C84E-90D2-F60F471855F3}" dt="2019-06-09T16:05:12.882" v="4473" actId="20577"/>
          <ac:spMkLst>
            <pc:docMk/>
            <pc:sldMk cId="2943757903" sldId="479"/>
            <ac:spMk id="10" creationId="{B5397327-26E1-4F7E-929C-2144D91D165A}"/>
          </ac:spMkLst>
        </pc:spChg>
        <pc:spChg chg="add">
          <ac:chgData name="倉永 吳" userId="62e81d8ee99883b7" providerId="LiveId" clId="{22EBAD98-4FB4-C84E-90D2-F60F471855F3}" dt="2019-06-11T04:18:48.432" v="8919"/>
          <ac:spMkLst>
            <pc:docMk/>
            <pc:sldMk cId="2943757903" sldId="479"/>
            <ac:spMk id="24" creationId="{FFC37414-AF77-D64A-AA90-E419F3590E44}"/>
          </ac:spMkLst>
        </pc:spChg>
        <pc:spChg chg="add">
          <ac:chgData name="倉永 吳" userId="62e81d8ee99883b7" providerId="LiveId" clId="{22EBAD98-4FB4-C84E-90D2-F60F471855F3}" dt="2019-06-11T04:18:48.432" v="8919"/>
          <ac:spMkLst>
            <pc:docMk/>
            <pc:sldMk cId="2943757903" sldId="479"/>
            <ac:spMk id="27" creationId="{8AE9A2BD-ECD5-624D-81DC-C09C17DD4197}"/>
          </ac:spMkLst>
        </pc:spChg>
        <pc:cxnChg chg="add">
          <ac:chgData name="倉永 吳" userId="62e81d8ee99883b7" providerId="LiveId" clId="{22EBAD98-4FB4-C84E-90D2-F60F471855F3}" dt="2019-06-11T04:18:48.432" v="8919"/>
          <ac:cxnSpMkLst>
            <pc:docMk/>
            <pc:sldMk cId="2943757903" sldId="479"/>
            <ac:cxnSpMk id="28" creationId="{83B954FD-C290-F349-882A-5C4D0BFC2F29}"/>
          </ac:cxnSpMkLst>
        </pc:cxnChg>
      </pc:sldChg>
      <pc:sldChg chg="delSp modSp add">
        <pc:chgData name="倉永 吳" userId="62e81d8ee99883b7" providerId="LiveId" clId="{22EBAD98-4FB4-C84E-90D2-F60F471855F3}" dt="2019-06-09T16:16:47.303" v="5009" actId="20577"/>
        <pc:sldMkLst>
          <pc:docMk/>
          <pc:sldMk cId="2772713667" sldId="480"/>
        </pc:sldMkLst>
        <pc:spChg chg="mod">
          <ac:chgData name="倉永 吳" userId="62e81d8ee99883b7" providerId="LiveId" clId="{22EBAD98-4FB4-C84E-90D2-F60F471855F3}" dt="2019-06-09T16:14:28.744" v="4744" actId="404"/>
          <ac:spMkLst>
            <pc:docMk/>
            <pc:sldMk cId="2772713667" sldId="480"/>
            <ac:spMk id="2" creationId="{00000000-0000-0000-0000-000000000000}"/>
          </ac:spMkLst>
        </pc:spChg>
        <pc:spChg chg="mod">
          <ac:chgData name="倉永 吳" userId="62e81d8ee99883b7" providerId="LiveId" clId="{22EBAD98-4FB4-C84E-90D2-F60F471855F3}" dt="2019-06-09T16:16:47.303" v="5009" actId="20577"/>
          <ac:spMkLst>
            <pc:docMk/>
            <pc:sldMk cId="2772713667" sldId="480"/>
            <ac:spMk id="10" creationId="{B5397327-26E1-4F7E-929C-2144D91D165A}"/>
          </ac:spMkLst>
        </pc:spChg>
        <pc:spChg chg="del">
          <ac:chgData name="倉永 吳" userId="62e81d8ee99883b7" providerId="LiveId" clId="{22EBAD98-4FB4-C84E-90D2-F60F471855F3}" dt="2019-06-09T16:13:44.614" v="4706" actId="478"/>
          <ac:spMkLst>
            <pc:docMk/>
            <pc:sldMk cId="2772713667" sldId="480"/>
            <ac:spMk id="20" creationId="{0EBCE54A-9264-D140-BE20-88B2A06FD4A1}"/>
          </ac:spMkLst>
        </pc:spChg>
        <pc:spChg chg="del">
          <ac:chgData name="倉永 吳" userId="62e81d8ee99883b7" providerId="LiveId" clId="{22EBAD98-4FB4-C84E-90D2-F60F471855F3}" dt="2019-06-09T16:13:44.614" v="4706" actId="478"/>
          <ac:spMkLst>
            <pc:docMk/>
            <pc:sldMk cId="2772713667" sldId="480"/>
            <ac:spMk id="22" creationId="{2DA3C157-5CC7-0341-A38C-7942DA8E3F3F}"/>
          </ac:spMkLst>
        </pc:spChg>
        <pc:spChg chg="del">
          <ac:chgData name="倉永 吳" userId="62e81d8ee99883b7" providerId="LiveId" clId="{22EBAD98-4FB4-C84E-90D2-F60F471855F3}" dt="2019-06-09T16:13:44.614" v="4706" actId="478"/>
          <ac:spMkLst>
            <pc:docMk/>
            <pc:sldMk cId="2772713667" sldId="480"/>
            <ac:spMk id="23" creationId="{0E43CA14-9D8F-804A-B3DB-238315FE633C}"/>
          </ac:spMkLst>
        </pc:spChg>
        <pc:spChg chg="del">
          <ac:chgData name="倉永 吳" userId="62e81d8ee99883b7" providerId="LiveId" clId="{22EBAD98-4FB4-C84E-90D2-F60F471855F3}" dt="2019-06-09T16:13:44.614" v="4706" actId="478"/>
          <ac:spMkLst>
            <pc:docMk/>
            <pc:sldMk cId="2772713667" sldId="480"/>
            <ac:spMk id="25" creationId="{9BEA36A1-A9E8-3846-8911-D638C7421CF1}"/>
          </ac:spMkLst>
        </pc:spChg>
        <pc:spChg chg="del">
          <ac:chgData name="倉永 吳" userId="62e81d8ee99883b7" providerId="LiveId" clId="{22EBAD98-4FB4-C84E-90D2-F60F471855F3}" dt="2019-06-09T16:13:44.614" v="4706" actId="478"/>
          <ac:spMkLst>
            <pc:docMk/>
            <pc:sldMk cId="2772713667" sldId="480"/>
            <ac:spMk id="26" creationId="{9F384E5E-3EFF-A543-8800-E9F1B043DF08}"/>
          </ac:spMkLst>
        </pc:spChg>
        <pc:spChg chg="del">
          <ac:chgData name="倉永 吳" userId="62e81d8ee99883b7" providerId="LiveId" clId="{22EBAD98-4FB4-C84E-90D2-F60F471855F3}" dt="2019-06-09T16:13:44.614" v="4706" actId="478"/>
          <ac:spMkLst>
            <pc:docMk/>
            <pc:sldMk cId="2772713667" sldId="480"/>
            <ac:spMk id="28" creationId="{106E23F0-CCA8-5E4B-A048-11F25490E56A}"/>
          </ac:spMkLst>
        </pc:spChg>
        <pc:spChg chg="del">
          <ac:chgData name="倉永 吳" userId="62e81d8ee99883b7" providerId="LiveId" clId="{22EBAD98-4FB4-C84E-90D2-F60F471855F3}" dt="2019-06-09T16:13:44.614" v="4706" actId="478"/>
          <ac:spMkLst>
            <pc:docMk/>
            <pc:sldMk cId="2772713667" sldId="480"/>
            <ac:spMk id="33" creationId="{B0944B72-8379-D949-B4CF-D8E7F6A6CDF6}"/>
          </ac:spMkLst>
        </pc:spChg>
        <pc:spChg chg="del">
          <ac:chgData name="倉永 吳" userId="62e81d8ee99883b7" providerId="LiveId" clId="{22EBAD98-4FB4-C84E-90D2-F60F471855F3}" dt="2019-06-09T16:13:44.614" v="4706" actId="478"/>
          <ac:spMkLst>
            <pc:docMk/>
            <pc:sldMk cId="2772713667" sldId="480"/>
            <ac:spMk id="34" creationId="{4E8FF9A5-78A2-284C-98A0-3D03CFE1C762}"/>
          </ac:spMkLst>
        </pc:spChg>
        <pc:spChg chg="del">
          <ac:chgData name="倉永 吳" userId="62e81d8ee99883b7" providerId="LiveId" clId="{22EBAD98-4FB4-C84E-90D2-F60F471855F3}" dt="2019-06-09T16:13:44.614" v="4706" actId="478"/>
          <ac:spMkLst>
            <pc:docMk/>
            <pc:sldMk cId="2772713667" sldId="480"/>
            <ac:spMk id="47" creationId="{5A2D04DD-D41B-A34A-89A1-09D5AD95DCD8}"/>
          </ac:spMkLst>
        </pc:spChg>
        <pc:spChg chg="del">
          <ac:chgData name="倉永 吳" userId="62e81d8ee99883b7" providerId="LiveId" clId="{22EBAD98-4FB4-C84E-90D2-F60F471855F3}" dt="2019-06-09T16:13:44.614" v="4706" actId="478"/>
          <ac:spMkLst>
            <pc:docMk/>
            <pc:sldMk cId="2772713667" sldId="480"/>
            <ac:spMk id="49" creationId="{31C8D73C-AFF6-A74C-B942-FED8DABE49FD}"/>
          </ac:spMkLst>
        </pc:spChg>
        <pc:spChg chg="del">
          <ac:chgData name="倉永 吳" userId="62e81d8ee99883b7" providerId="LiveId" clId="{22EBAD98-4FB4-C84E-90D2-F60F471855F3}" dt="2019-06-09T16:13:44.614" v="4706" actId="478"/>
          <ac:spMkLst>
            <pc:docMk/>
            <pc:sldMk cId="2772713667" sldId="480"/>
            <ac:spMk id="50" creationId="{9B998EF6-1932-0C48-B9B6-55DE4EEFC908}"/>
          </ac:spMkLst>
        </pc:spChg>
        <pc:spChg chg="del">
          <ac:chgData name="倉永 吳" userId="62e81d8ee99883b7" providerId="LiveId" clId="{22EBAD98-4FB4-C84E-90D2-F60F471855F3}" dt="2019-06-09T16:13:44.614" v="4706" actId="478"/>
          <ac:spMkLst>
            <pc:docMk/>
            <pc:sldMk cId="2772713667" sldId="480"/>
            <ac:spMk id="51" creationId="{B9022AA2-8E10-F242-96F2-A564750E1C04}"/>
          </ac:spMkLst>
        </pc:spChg>
        <pc:cxnChg chg="del">
          <ac:chgData name="倉永 吳" userId="62e81d8ee99883b7" providerId="LiveId" clId="{22EBAD98-4FB4-C84E-90D2-F60F471855F3}" dt="2019-06-09T16:13:44.614" v="4706" actId="478"/>
          <ac:cxnSpMkLst>
            <pc:docMk/>
            <pc:sldMk cId="2772713667" sldId="480"/>
            <ac:cxnSpMk id="21" creationId="{4C4D32A8-83AB-8E4A-A953-F23C6568E25D}"/>
          </ac:cxnSpMkLst>
        </pc:cxnChg>
        <pc:cxnChg chg="del">
          <ac:chgData name="倉永 吳" userId="62e81d8ee99883b7" providerId="LiveId" clId="{22EBAD98-4FB4-C84E-90D2-F60F471855F3}" dt="2019-06-09T16:13:44.614" v="4706" actId="478"/>
          <ac:cxnSpMkLst>
            <pc:docMk/>
            <pc:sldMk cId="2772713667" sldId="480"/>
            <ac:cxnSpMk id="24" creationId="{80C94B60-162D-6A4F-9927-0F20B19FEA4C}"/>
          </ac:cxnSpMkLst>
        </pc:cxnChg>
        <pc:cxnChg chg="del">
          <ac:chgData name="倉永 吳" userId="62e81d8ee99883b7" providerId="LiveId" clId="{22EBAD98-4FB4-C84E-90D2-F60F471855F3}" dt="2019-06-09T16:13:44.614" v="4706" actId="478"/>
          <ac:cxnSpMkLst>
            <pc:docMk/>
            <pc:sldMk cId="2772713667" sldId="480"/>
            <ac:cxnSpMk id="27" creationId="{E7782AD8-0BBC-504A-8499-6B190710AAEF}"/>
          </ac:cxnSpMkLst>
        </pc:cxnChg>
        <pc:cxnChg chg="del mod">
          <ac:chgData name="倉永 吳" userId="62e81d8ee99883b7" providerId="LiveId" clId="{22EBAD98-4FB4-C84E-90D2-F60F471855F3}" dt="2019-06-09T16:13:44.614" v="4706" actId="478"/>
          <ac:cxnSpMkLst>
            <pc:docMk/>
            <pc:sldMk cId="2772713667" sldId="480"/>
            <ac:cxnSpMk id="32" creationId="{C62F0CD1-0032-864D-8FEE-CE44C2464463}"/>
          </ac:cxnSpMkLst>
        </pc:cxnChg>
        <pc:cxnChg chg="del mod">
          <ac:chgData name="倉永 吳" userId="62e81d8ee99883b7" providerId="LiveId" clId="{22EBAD98-4FB4-C84E-90D2-F60F471855F3}" dt="2019-06-09T16:13:44.614" v="4706" actId="478"/>
          <ac:cxnSpMkLst>
            <pc:docMk/>
            <pc:sldMk cId="2772713667" sldId="480"/>
            <ac:cxnSpMk id="35" creationId="{0B8D06FD-D23E-B14B-8369-FFB5C42E151E}"/>
          </ac:cxnSpMkLst>
        </pc:cxnChg>
        <pc:cxnChg chg="del mod">
          <ac:chgData name="倉永 吳" userId="62e81d8ee99883b7" providerId="LiveId" clId="{22EBAD98-4FB4-C84E-90D2-F60F471855F3}" dt="2019-06-09T16:13:44.614" v="4706" actId="478"/>
          <ac:cxnSpMkLst>
            <pc:docMk/>
            <pc:sldMk cId="2772713667" sldId="480"/>
            <ac:cxnSpMk id="36" creationId="{E2516F35-658F-614A-B281-E1B8611CB112}"/>
          </ac:cxnSpMkLst>
        </pc:cxnChg>
        <pc:cxnChg chg="del mod">
          <ac:chgData name="倉永 吳" userId="62e81d8ee99883b7" providerId="LiveId" clId="{22EBAD98-4FB4-C84E-90D2-F60F471855F3}" dt="2019-06-09T16:13:44.614" v="4706" actId="478"/>
          <ac:cxnSpMkLst>
            <pc:docMk/>
            <pc:sldMk cId="2772713667" sldId="480"/>
            <ac:cxnSpMk id="48" creationId="{5BB24552-658F-1F4B-8808-F43E9886AA83}"/>
          </ac:cxnSpMkLst>
        </pc:cxnChg>
        <pc:cxnChg chg="del mod">
          <ac:chgData name="倉永 吳" userId="62e81d8ee99883b7" providerId="LiveId" clId="{22EBAD98-4FB4-C84E-90D2-F60F471855F3}" dt="2019-06-09T16:13:44.614" v="4706" actId="478"/>
          <ac:cxnSpMkLst>
            <pc:docMk/>
            <pc:sldMk cId="2772713667" sldId="480"/>
            <ac:cxnSpMk id="52" creationId="{03965ABE-CB99-574C-8B66-93B2754FD485}"/>
          </ac:cxnSpMkLst>
        </pc:cxnChg>
        <pc:cxnChg chg="del">
          <ac:chgData name="倉永 吳" userId="62e81d8ee99883b7" providerId="LiveId" clId="{22EBAD98-4FB4-C84E-90D2-F60F471855F3}" dt="2019-06-09T16:13:44.614" v="4706" actId="478"/>
          <ac:cxnSpMkLst>
            <pc:docMk/>
            <pc:sldMk cId="2772713667" sldId="480"/>
            <ac:cxnSpMk id="53" creationId="{E4D1ED37-F8AF-7941-BAF7-900104C6EB7E}"/>
          </ac:cxnSpMkLst>
        </pc:cxnChg>
      </pc:sldChg>
      <pc:sldChg chg="modSp add">
        <pc:chgData name="倉永 吳" userId="62e81d8ee99883b7" providerId="LiveId" clId="{22EBAD98-4FB4-C84E-90D2-F60F471855F3}" dt="2019-06-11T04:43:24.248" v="9426" actId="20577"/>
        <pc:sldMkLst>
          <pc:docMk/>
          <pc:sldMk cId="491533321" sldId="481"/>
        </pc:sldMkLst>
        <pc:spChg chg="mod">
          <ac:chgData name="倉永 吳" userId="62e81d8ee99883b7" providerId="LiveId" clId="{22EBAD98-4FB4-C84E-90D2-F60F471855F3}" dt="2019-06-11T04:43:24.248" v="9426" actId="20577"/>
          <ac:spMkLst>
            <pc:docMk/>
            <pc:sldMk cId="491533321" sldId="481"/>
            <ac:spMk id="10" creationId="{B5397327-26E1-4F7E-929C-2144D91D165A}"/>
          </ac:spMkLst>
        </pc:spChg>
      </pc:sldChg>
      <pc:sldChg chg="addSp delSp modSp add setBg modNotesTx">
        <pc:chgData name="倉永 吳" userId="62e81d8ee99883b7" providerId="LiveId" clId="{22EBAD98-4FB4-C84E-90D2-F60F471855F3}" dt="2019-06-11T08:40:12.780" v="13365"/>
        <pc:sldMkLst>
          <pc:docMk/>
          <pc:sldMk cId="1120831576" sldId="482"/>
        </pc:sldMkLst>
        <pc:spChg chg="del mod">
          <ac:chgData name="倉永 吳" userId="62e81d8ee99883b7" providerId="LiveId" clId="{22EBAD98-4FB4-C84E-90D2-F60F471855F3}" dt="2019-06-10T13:08:18.852" v="7339"/>
          <ac:spMkLst>
            <pc:docMk/>
            <pc:sldMk cId="1120831576" sldId="482"/>
            <ac:spMk id="2" creationId="{00000000-0000-0000-0000-000000000000}"/>
          </ac:spMkLst>
        </pc:spChg>
        <pc:spChg chg="mod">
          <ac:chgData name="倉永 吳" userId="62e81d8ee99883b7" providerId="LiveId" clId="{22EBAD98-4FB4-C84E-90D2-F60F471855F3}" dt="2019-06-11T08:40:12.780" v="13365"/>
          <ac:spMkLst>
            <pc:docMk/>
            <pc:sldMk cId="1120831576" sldId="482"/>
            <ac:spMk id="3" creationId="{00000000-0000-0000-0000-000000000000}"/>
          </ac:spMkLst>
        </pc:spChg>
        <pc:spChg chg="del">
          <ac:chgData name="倉永 吳" userId="62e81d8ee99883b7" providerId="LiveId" clId="{22EBAD98-4FB4-C84E-90D2-F60F471855F3}" dt="2019-06-10T11:30:54.807" v="5504"/>
          <ac:spMkLst>
            <pc:docMk/>
            <pc:sldMk cId="1120831576" sldId="482"/>
            <ac:spMk id="5" creationId="{D7606363-9FD5-FD4B-BFAB-201F1B9EB55E}"/>
          </ac:spMkLst>
        </pc:spChg>
        <pc:spChg chg="add del">
          <ac:chgData name="倉永 吳" userId="62e81d8ee99883b7" providerId="LiveId" clId="{22EBAD98-4FB4-C84E-90D2-F60F471855F3}" dt="2019-06-10T11:30:13.765" v="5494"/>
          <ac:spMkLst>
            <pc:docMk/>
            <pc:sldMk cId="1120831576" sldId="482"/>
            <ac:spMk id="9" creationId="{41284B8A-7CE2-2046-B54F-9AA8CD295DCF}"/>
          </ac:spMkLst>
        </pc:spChg>
        <pc:spChg chg="add del mod">
          <ac:chgData name="倉永 吳" userId="62e81d8ee99883b7" providerId="LiveId" clId="{22EBAD98-4FB4-C84E-90D2-F60F471855F3}" dt="2019-06-10T11:30:54.807" v="5504"/>
          <ac:spMkLst>
            <pc:docMk/>
            <pc:sldMk cId="1120831576" sldId="482"/>
            <ac:spMk id="10" creationId="{5A535F87-F002-AA4D-A568-0AC0E7C0A5F5}"/>
          </ac:spMkLst>
        </pc:spChg>
        <pc:spChg chg="add del">
          <ac:chgData name="倉永 吳" userId="62e81d8ee99883b7" providerId="LiveId" clId="{22EBAD98-4FB4-C84E-90D2-F60F471855F3}" dt="2019-06-10T13:08:17.724" v="7337"/>
          <ac:spMkLst>
            <pc:docMk/>
            <pc:sldMk cId="1120831576" sldId="482"/>
            <ac:spMk id="11" creationId="{FC9116C0-590F-F94E-956F-D50FF3AC1292}"/>
          </ac:spMkLst>
        </pc:spChg>
        <pc:spChg chg="add mod">
          <ac:chgData name="倉永 吳" userId="62e81d8ee99883b7" providerId="LiveId" clId="{22EBAD98-4FB4-C84E-90D2-F60F471855F3}" dt="2019-06-10T13:08:38.049" v="7340" actId="207"/>
          <ac:spMkLst>
            <pc:docMk/>
            <pc:sldMk cId="1120831576" sldId="482"/>
            <ac:spMk id="12" creationId="{AAC8D2E1-82E8-D442-BC4E-7BF69FC22B79}"/>
          </ac:spMkLst>
        </pc:spChg>
        <pc:spChg chg="del">
          <ac:chgData name="倉永 吳" userId="62e81d8ee99883b7" providerId="LiveId" clId="{22EBAD98-4FB4-C84E-90D2-F60F471855F3}" dt="2019-06-10T11:30:54.807" v="5504"/>
          <ac:spMkLst>
            <pc:docMk/>
            <pc:sldMk cId="1120831576" sldId="482"/>
            <ac:spMk id="18" creationId="{F70815BA-2D6D-2841-8559-C80673CC0425}"/>
          </ac:spMkLst>
        </pc:spChg>
        <pc:picChg chg="del mod">
          <ac:chgData name="倉永 吳" userId="62e81d8ee99883b7" providerId="LiveId" clId="{22EBAD98-4FB4-C84E-90D2-F60F471855F3}" dt="2019-06-10T13:16:21.392" v="7533" actId="478"/>
          <ac:picMkLst>
            <pc:docMk/>
            <pc:sldMk cId="1120831576" sldId="482"/>
            <ac:picMk id="4" creationId="{59B321F4-C09D-7C4E-8EFF-229DC71AE3F1}"/>
          </ac:picMkLst>
        </pc:picChg>
        <pc:picChg chg="add del mod">
          <ac:chgData name="倉永 吳" userId="62e81d8ee99883b7" providerId="LiveId" clId="{22EBAD98-4FB4-C84E-90D2-F60F471855F3}" dt="2019-06-10T11:30:37.445" v="5501"/>
          <ac:picMkLst>
            <pc:docMk/>
            <pc:sldMk cId="1120831576" sldId="482"/>
            <ac:picMk id="7" creationId="{5AE672C7-1134-3A43-9CBC-3B4F54DFF67F}"/>
          </ac:picMkLst>
        </pc:picChg>
      </pc:sldChg>
      <pc:sldChg chg="addSp delSp modSp add setBg modNotesTx">
        <pc:chgData name="倉永 吳" userId="62e81d8ee99883b7" providerId="LiveId" clId="{22EBAD98-4FB4-C84E-90D2-F60F471855F3}" dt="2019-06-11T08:40:22.664" v="13368"/>
        <pc:sldMkLst>
          <pc:docMk/>
          <pc:sldMk cId="1329055349" sldId="483"/>
        </pc:sldMkLst>
        <pc:spChg chg="del mod">
          <ac:chgData name="倉永 吳" userId="62e81d8ee99883b7" providerId="LiveId" clId="{22EBAD98-4FB4-C84E-90D2-F60F471855F3}" dt="2019-06-10T13:08:09.429" v="7333"/>
          <ac:spMkLst>
            <pc:docMk/>
            <pc:sldMk cId="1329055349" sldId="483"/>
            <ac:spMk id="2" creationId="{00000000-0000-0000-0000-000000000000}"/>
          </ac:spMkLst>
        </pc:spChg>
        <pc:spChg chg="add mod">
          <ac:chgData name="倉永 吳" userId="62e81d8ee99883b7" providerId="LiveId" clId="{22EBAD98-4FB4-C84E-90D2-F60F471855F3}" dt="2019-06-11T07:40:26.346" v="12182" actId="208"/>
          <ac:spMkLst>
            <pc:docMk/>
            <pc:sldMk cId="1329055349" sldId="483"/>
            <ac:spMk id="2" creationId="{B4F468AA-81E6-0E4D-9544-BC85A423E90C}"/>
          </ac:spMkLst>
        </pc:spChg>
        <pc:spChg chg="mod">
          <ac:chgData name="倉永 吳" userId="62e81d8ee99883b7" providerId="LiveId" clId="{22EBAD98-4FB4-C84E-90D2-F60F471855F3}" dt="2019-06-11T08:40:22.664" v="13368"/>
          <ac:spMkLst>
            <pc:docMk/>
            <pc:sldMk cId="1329055349" sldId="483"/>
            <ac:spMk id="3" creationId="{00000000-0000-0000-0000-000000000000}"/>
          </ac:spMkLst>
        </pc:spChg>
        <pc:spChg chg="add del">
          <ac:chgData name="倉永 吳" userId="62e81d8ee99883b7" providerId="LiveId" clId="{22EBAD98-4FB4-C84E-90D2-F60F471855F3}" dt="2019-06-10T13:08:07.484" v="7331"/>
          <ac:spMkLst>
            <pc:docMk/>
            <pc:sldMk cId="1329055349" sldId="483"/>
            <ac:spMk id="11" creationId="{8A440D41-5F52-8940-8BC6-58E729497CBD}"/>
          </ac:spMkLst>
        </pc:spChg>
        <pc:spChg chg="add">
          <ac:chgData name="倉永 吳" userId="62e81d8ee99883b7" providerId="LiveId" clId="{22EBAD98-4FB4-C84E-90D2-F60F471855F3}" dt="2019-06-10T13:08:09.429" v="7333"/>
          <ac:spMkLst>
            <pc:docMk/>
            <pc:sldMk cId="1329055349" sldId="483"/>
            <ac:spMk id="12" creationId="{3967594E-730A-7643-8A30-4283F1A02017}"/>
          </ac:spMkLst>
        </pc:spChg>
        <pc:picChg chg="add mod">
          <ac:chgData name="倉永 吳" userId="62e81d8ee99883b7" providerId="LiveId" clId="{22EBAD98-4FB4-C84E-90D2-F60F471855F3}" dt="2019-06-10T13:21:32.121" v="7642" actId="1076"/>
          <ac:picMkLst>
            <pc:docMk/>
            <pc:sldMk cId="1329055349" sldId="483"/>
            <ac:picMk id="7" creationId="{3A7E7F77-BEF2-5040-8FB6-0891C8AB0F92}"/>
          </ac:picMkLst>
        </pc:picChg>
        <pc:picChg chg="add del">
          <ac:chgData name="倉永 吳" userId="62e81d8ee99883b7" providerId="LiveId" clId="{22EBAD98-4FB4-C84E-90D2-F60F471855F3}" dt="2019-06-10T11:31:09.065" v="5508" actId="478"/>
          <ac:picMkLst>
            <pc:docMk/>
            <pc:sldMk cId="1329055349" sldId="483"/>
            <ac:picMk id="9" creationId="{E57DD902-0B6F-D54E-ACF3-D6029A1CCD78}"/>
          </ac:picMkLst>
        </pc:picChg>
      </pc:sldChg>
      <pc:sldChg chg="addSp delSp modSp add setBg modNotesTx">
        <pc:chgData name="倉永 吳" userId="62e81d8ee99883b7" providerId="LiveId" clId="{22EBAD98-4FB4-C84E-90D2-F60F471855F3}" dt="2019-06-11T08:40:20.441" v="13367"/>
        <pc:sldMkLst>
          <pc:docMk/>
          <pc:sldMk cId="3450996465" sldId="484"/>
        </pc:sldMkLst>
        <pc:spChg chg="del mod">
          <ac:chgData name="倉永 吳" userId="62e81d8ee99883b7" providerId="LiveId" clId="{22EBAD98-4FB4-C84E-90D2-F60F471855F3}" dt="2019-06-10T13:08:12.886" v="7335"/>
          <ac:spMkLst>
            <pc:docMk/>
            <pc:sldMk cId="3450996465" sldId="484"/>
            <ac:spMk id="2" creationId="{00000000-0000-0000-0000-000000000000}"/>
          </ac:spMkLst>
        </pc:spChg>
        <pc:spChg chg="mod">
          <ac:chgData name="倉永 吳" userId="62e81d8ee99883b7" providerId="LiveId" clId="{22EBAD98-4FB4-C84E-90D2-F60F471855F3}" dt="2019-06-11T08:40:20.441" v="13367"/>
          <ac:spMkLst>
            <pc:docMk/>
            <pc:sldMk cId="3450996465" sldId="484"/>
            <ac:spMk id="3" creationId="{00000000-0000-0000-0000-000000000000}"/>
          </ac:spMkLst>
        </pc:spChg>
        <pc:spChg chg="add">
          <ac:chgData name="倉永 吳" userId="62e81d8ee99883b7" providerId="LiveId" clId="{22EBAD98-4FB4-C84E-90D2-F60F471855F3}" dt="2019-06-10T11:30:57.999" v="5506"/>
          <ac:spMkLst>
            <pc:docMk/>
            <pc:sldMk cId="3450996465" sldId="484"/>
            <ac:spMk id="7" creationId="{8A8C3F59-F051-5745-BC09-BAF0E13A47D8}"/>
          </ac:spMkLst>
        </pc:spChg>
        <pc:spChg chg="add">
          <ac:chgData name="倉永 吳" userId="62e81d8ee99883b7" providerId="LiveId" clId="{22EBAD98-4FB4-C84E-90D2-F60F471855F3}" dt="2019-06-10T11:30:57.999" v="5506"/>
          <ac:spMkLst>
            <pc:docMk/>
            <pc:sldMk cId="3450996465" sldId="484"/>
            <ac:spMk id="8" creationId="{D9B0BD97-46A8-4046-AD4E-20CC7EA5BC68}"/>
          </ac:spMkLst>
        </pc:spChg>
        <pc:spChg chg="add">
          <ac:chgData name="倉永 吳" userId="62e81d8ee99883b7" providerId="LiveId" clId="{22EBAD98-4FB4-C84E-90D2-F60F471855F3}" dt="2019-06-10T11:30:57.999" v="5506"/>
          <ac:spMkLst>
            <pc:docMk/>
            <pc:sldMk cId="3450996465" sldId="484"/>
            <ac:spMk id="9" creationId="{AFCD7C5B-FF57-0F45-9AEA-620AFD6D895A}"/>
          </ac:spMkLst>
        </pc:spChg>
        <pc:spChg chg="add mod">
          <ac:chgData name="倉永 吳" userId="62e81d8ee99883b7" providerId="LiveId" clId="{22EBAD98-4FB4-C84E-90D2-F60F471855F3}" dt="2019-06-10T13:08:45.346" v="7341" actId="207"/>
          <ac:spMkLst>
            <pc:docMk/>
            <pc:sldMk cId="3450996465" sldId="484"/>
            <ac:spMk id="10" creationId="{E867D746-F572-FA4C-B8D8-FE12AEA29C33}"/>
          </ac:spMkLst>
        </pc:spChg>
      </pc:sldChg>
      <pc:sldChg chg="addSp delSp modSp add modNotesTx">
        <pc:chgData name="倉永 吳" userId="62e81d8ee99883b7" providerId="LiveId" clId="{22EBAD98-4FB4-C84E-90D2-F60F471855F3}" dt="2019-06-11T08:50:21.919" v="13370"/>
        <pc:sldMkLst>
          <pc:docMk/>
          <pc:sldMk cId="185380592" sldId="485"/>
        </pc:sldMkLst>
        <pc:spChg chg="mod">
          <ac:chgData name="倉永 吳" userId="62e81d8ee99883b7" providerId="LiveId" clId="{22EBAD98-4FB4-C84E-90D2-F60F471855F3}" dt="2019-06-10T13:07:59.685" v="7329" actId="404"/>
          <ac:spMkLst>
            <pc:docMk/>
            <pc:sldMk cId="185380592" sldId="485"/>
            <ac:spMk id="2" creationId="{00000000-0000-0000-0000-000000000000}"/>
          </ac:spMkLst>
        </pc:spChg>
        <pc:spChg chg="mod">
          <ac:chgData name="倉永 吳" userId="62e81d8ee99883b7" providerId="LiveId" clId="{22EBAD98-4FB4-C84E-90D2-F60F471855F3}" dt="2019-06-11T08:40:26.027" v="13369"/>
          <ac:spMkLst>
            <pc:docMk/>
            <pc:sldMk cId="185380592" sldId="485"/>
            <ac:spMk id="3" creationId="{00000000-0000-0000-0000-000000000000}"/>
          </ac:spMkLst>
        </pc:spChg>
        <pc:spChg chg="add">
          <ac:chgData name="倉永 吳" userId="62e81d8ee99883b7" providerId="LiveId" clId="{22EBAD98-4FB4-C84E-90D2-F60F471855F3}" dt="2019-06-11T08:50:21.919" v="13370"/>
          <ac:spMkLst>
            <pc:docMk/>
            <pc:sldMk cId="185380592" sldId="485"/>
            <ac:spMk id="12" creationId="{EC758778-21C1-704D-AF2B-1389482FB5E9}"/>
          </ac:spMkLst>
        </pc:spChg>
        <pc:picChg chg="del">
          <ac:chgData name="倉永 吳" userId="62e81d8ee99883b7" providerId="LiveId" clId="{22EBAD98-4FB4-C84E-90D2-F60F471855F3}" dt="2019-06-10T13:21:37.037" v="7643" actId="478"/>
          <ac:picMkLst>
            <pc:docMk/>
            <pc:sldMk cId="185380592" sldId="485"/>
            <ac:picMk id="7" creationId="{3A7E7F77-BEF2-5040-8FB6-0891C8AB0F92}"/>
          </ac:picMkLst>
        </pc:picChg>
        <pc:picChg chg="add mod modCrop">
          <ac:chgData name="倉永 吳" userId="62e81d8ee99883b7" providerId="LiveId" clId="{22EBAD98-4FB4-C84E-90D2-F60F471855F3}" dt="2019-06-10T13:21:48.424" v="7645" actId="732"/>
          <ac:picMkLst>
            <pc:docMk/>
            <pc:sldMk cId="185380592" sldId="485"/>
            <ac:picMk id="11" creationId="{A7F74CA3-87F4-2743-9A8B-D7DE8F7905CA}"/>
          </ac:picMkLst>
        </pc:picChg>
      </pc:sldChg>
      <pc:sldChg chg="addSp delSp modSp add ord setBg modNotesTx">
        <pc:chgData name="倉永 吳" userId="62e81d8ee99883b7" providerId="LiveId" clId="{22EBAD98-4FB4-C84E-90D2-F60F471855F3}" dt="2019-06-11T07:52:11.590" v="12889" actId="20577"/>
        <pc:sldMkLst>
          <pc:docMk/>
          <pc:sldMk cId="1570877612" sldId="486"/>
        </pc:sldMkLst>
        <pc:spChg chg="mod">
          <ac:chgData name="倉永 吳" userId="62e81d8ee99883b7" providerId="LiveId" clId="{22EBAD98-4FB4-C84E-90D2-F60F471855F3}" dt="2019-06-11T07:52:11.590" v="12889" actId="20577"/>
          <ac:spMkLst>
            <pc:docMk/>
            <pc:sldMk cId="1570877612" sldId="486"/>
            <ac:spMk id="2" creationId="{00000000-0000-0000-0000-000000000000}"/>
          </ac:spMkLst>
        </pc:spChg>
        <pc:spChg chg="mod">
          <ac:chgData name="倉永 吳" userId="62e81d8ee99883b7" providerId="LiveId" clId="{22EBAD98-4FB4-C84E-90D2-F60F471855F3}" dt="2019-06-10T12:59:12.634" v="6611"/>
          <ac:spMkLst>
            <pc:docMk/>
            <pc:sldMk cId="1570877612" sldId="486"/>
            <ac:spMk id="3" creationId="{00000000-0000-0000-0000-000000000000}"/>
          </ac:spMkLst>
        </pc:spChg>
        <pc:spChg chg="del">
          <ac:chgData name="倉永 吳" userId="62e81d8ee99883b7" providerId="LiveId" clId="{22EBAD98-4FB4-C84E-90D2-F60F471855F3}" dt="2019-06-10T11:42:34.978" v="5679" actId="478"/>
          <ac:spMkLst>
            <pc:docMk/>
            <pc:sldMk cId="1570877612" sldId="486"/>
            <ac:spMk id="5" creationId="{D7606363-9FD5-FD4B-BFAB-201F1B9EB55E}"/>
          </ac:spMkLst>
        </pc:spChg>
        <pc:spChg chg="add del mod">
          <ac:chgData name="倉永 吳" userId="62e81d8ee99883b7" providerId="LiveId" clId="{22EBAD98-4FB4-C84E-90D2-F60F471855F3}" dt="2019-06-10T12:56:48.389" v="6591" actId="478"/>
          <ac:spMkLst>
            <pc:docMk/>
            <pc:sldMk cId="1570877612" sldId="486"/>
            <ac:spMk id="9" creationId="{EE3D5B78-7894-0D40-BFD5-41B9E361B1FB}"/>
          </ac:spMkLst>
        </pc:spChg>
        <pc:spChg chg="del">
          <ac:chgData name="倉永 吳" userId="62e81d8ee99883b7" providerId="LiveId" clId="{22EBAD98-4FB4-C84E-90D2-F60F471855F3}" dt="2019-06-10T11:42:34.978" v="5679" actId="478"/>
          <ac:spMkLst>
            <pc:docMk/>
            <pc:sldMk cId="1570877612" sldId="486"/>
            <ac:spMk id="10" creationId="{5A535F87-F002-AA4D-A568-0AC0E7C0A5F5}"/>
          </ac:spMkLst>
        </pc:spChg>
        <pc:spChg chg="del">
          <ac:chgData name="倉永 吳" userId="62e81d8ee99883b7" providerId="LiveId" clId="{22EBAD98-4FB4-C84E-90D2-F60F471855F3}" dt="2019-06-10T11:42:34.978" v="5679" actId="478"/>
          <ac:spMkLst>
            <pc:docMk/>
            <pc:sldMk cId="1570877612" sldId="486"/>
            <ac:spMk id="18" creationId="{F70815BA-2D6D-2841-8559-C80673CC0425}"/>
          </ac:spMkLst>
        </pc:spChg>
        <pc:picChg chg="del">
          <ac:chgData name="倉永 吳" userId="62e81d8ee99883b7" providerId="LiveId" clId="{22EBAD98-4FB4-C84E-90D2-F60F471855F3}" dt="2019-06-10T11:42:34.978" v="5679" actId="478"/>
          <ac:picMkLst>
            <pc:docMk/>
            <pc:sldMk cId="1570877612" sldId="486"/>
            <ac:picMk id="4" creationId="{59B321F4-C09D-7C4E-8EFF-229DC71AE3F1}"/>
          </ac:picMkLst>
        </pc:picChg>
        <pc:picChg chg="del mod">
          <ac:chgData name="倉永 吳" userId="62e81d8ee99883b7" providerId="LiveId" clId="{22EBAD98-4FB4-C84E-90D2-F60F471855F3}" dt="2019-06-10T11:47:33.775" v="5965" actId="478"/>
          <ac:picMkLst>
            <pc:docMk/>
            <pc:sldMk cId="1570877612" sldId="486"/>
            <ac:picMk id="7" creationId="{3A7E7F77-BEF2-5040-8FB6-0891C8AB0F92}"/>
          </ac:picMkLst>
        </pc:picChg>
        <pc:picChg chg="add del mod">
          <ac:chgData name="倉永 吳" userId="62e81d8ee99883b7" providerId="LiveId" clId="{22EBAD98-4FB4-C84E-90D2-F60F471855F3}" dt="2019-06-10T12:56:46.133" v="6590" actId="478"/>
          <ac:picMkLst>
            <pc:docMk/>
            <pc:sldMk cId="1570877612" sldId="486"/>
            <ac:picMk id="8" creationId="{BB455F4D-9CA7-5B41-9408-7D27AB90C247}"/>
          </ac:picMkLst>
        </pc:picChg>
        <pc:picChg chg="add mod">
          <ac:chgData name="倉永 吳" userId="62e81d8ee99883b7" providerId="LiveId" clId="{22EBAD98-4FB4-C84E-90D2-F60F471855F3}" dt="2019-06-10T12:57:42.195" v="6595" actId="1076"/>
          <ac:picMkLst>
            <pc:docMk/>
            <pc:sldMk cId="1570877612" sldId="486"/>
            <ac:picMk id="11" creationId="{CBDA20A4-F69E-B64D-9E50-930568720E5F}"/>
          </ac:picMkLst>
        </pc:picChg>
        <pc:picChg chg="add del mod">
          <ac:chgData name="倉永 吳" userId="62e81d8ee99883b7" providerId="LiveId" clId="{22EBAD98-4FB4-C84E-90D2-F60F471855F3}" dt="2019-06-10T12:58:47.180" v="6607"/>
          <ac:picMkLst>
            <pc:docMk/>
            <pc:sldMk cId="1570877612" sldId="486"/>
            <ac:picMk id="13" creationId="{BEE29CA0-0A5D-0241-970F-7EABF77E191F}"/>
          </ac:picMkLst>
        </pc:picChg>
      </pc:sldChg>
      <pc:sldChg chg="modSp add del">
        <pc:chgData name="倉永 吳" userId="62e81d8ee99883b7" providerId="LiveId" clId="{22EBAD98-4FB4-C84E-90D2-F60F471855F3}" dt="2019-06-10T13:13:25.150" v="7501" actId="2696"/>
        <pc:sldMkLst>
          <pc:docMk/>
          <pc:sldMk cId="2191775458" sldId="487"/>
        </pc:sldMkLst>
        <pc:spChg chg="mod">
          <ac:chgData name="倉永 吳" userId="62e81d8ee99883b7" providerId="LiveId" clId="{22EBAD98-4FB4-C84E-90D2-F60F471855F3}" dt="2019-06-10T12:04:59.869" v="6485" actId="20577"/>
          <ac:spMkLst>
            <pc:docMk/>
            <pc:sldMk cId="2191775458" sldId="487"/>
            <ac:spMk id="2" creationId="{00000000-0000-0000-0000-000000000000}"/>
          </ac:spMkLst>
        </pc:spChg>
        <pc:spChg chg="mod">
          <ac:chgData name="倉永 吳" userId="62e81d8ee99883b7" providerId="LiveId" clId="{22EBAD98-4FB4-C84E-90D2-F60F471855F3}" dt="2019-06-10T13:10:56.133" v="7467" actId="20577"/>
          <ac:spMkLst>
            <pc:docMk/>
            <pc:sldMk cId="2191775458" sldId="487"/>
            <ac:spMk id="3" creationId="{00000000-0000-0000-0000-000000000000}"/>
          </ac:spMkLst>
        </pc:spChg>
      </pc:sldChg>
      <pc:sldChg chg="add del">
        <pc:chgData name="倉永 吳" userId="62e81d8ee99883b7" providerId="LiveId" clId="{22EBAD98-4FB4-C84E-90D2-F60F471855F3}" dt="2019-06-10T11:41:54.567" v="5655"/>
        <pc:sldMkLst>
          <pc:docMk/>
          <pc:sldMk cId="4032206204" sldId="487"/>
        </pc:sldMkLst>
      </pc:sldChg>
      <pc:sldChg chg="addSp modSp add ord setBg">
        <pc:chgData name="倉永 吳" userId="62e81d8ee99883b7" providerId="LiveId" clId="{22EBAD98-4FB4-C84E-90D2-F60F471855F3}" dt="2019-06-11T07:52:39.618" v="12919" actId="20577"/>
        <pc:sldMkLst>
          <pc:docMk/>
          <pc:sldMk cId="3047598650" sldId="488"/>
        </pc:sldMkLst>
        <pc:spChg chg="mod">
          <ac:chgData name="倉永 吳" userId="62e81d8ee99883b7" providerId="LiveId" clId="{22EBAD98-4FB4-C84E-90D2-F60F471855F3}" dt="2019-06-11T07:52:39.618" v="12919" actId="20577"/>
          <ac:spMkLst>
            <pc:docMk/>
            <pc:sldMk cId="3047598650" sldId="488"/>
            <ac:spMk id="2" creationId="{00000000-0000-0000-0000-000000000000}"/>
          </ac:spMkLst>
        </pc:spChg>
        <pc:spChg chg="mod">
          <ac:chgData name="倉永 吳" userId="62e81d8ee99883b7" providerId="LiveId" clId="{22EBAD98-4FB4-C84E-90D2-F60F471855F3}" dt="2019-06-10T13:00:14.883" v="6616" actId="1076"/>
          <ac:spMkLst>
            <pc:docMk/>
            <pc:sldMk cId="3047598650" sldId="488"/>
            <ac:spMk id="9" creationId="{EE3D5B78-7894-0D40-BFD5-41B9E361B1FB}"/>
          </ac:spMkLst>
        </pc:spChg>
        <pc:picChg chg="add">
          <ac:chgData name="倉永 吳" userId="62e81d8ee99883b7" providerId="LiveId" clId="{22EBAD98-4FB4-C84E-90D2-F60F471855F3}" dt="2019-06-10T12:59:01.696" v="6610"/>
          <ac:picMkLst>
            <pc:docMk/>
            <pc:sldMk cId="3047598650" sldId="488"/>
            <ac:picMk id="7" creationId="{0FD132A1-A4C1-BC45-BAFB-F73CFD024D4A}"/>
          </ac:picMkLst>
        </pc:picChg>
        <pc:picChg chg="mod">
          <ac:chgData name="倉永 吳" userId="62e81d8ee99883b7" providerId="LiveId" clId="{22EBAD98-4FB4-C84E-90D2-F60F471855F3}" dt="2019-06-10T13:00:14.883" v="6616" actId="1076"/>
          <ac:picMkLst>
            <pc:docMk/>
            <pc:sldMk cId="3047598650" sldId="488"/>
            <ac:picMk id="8" creationId="{BB455F4D-9CA7-5B41-9408-7D27AB90C247}"/>
          </ac:picMkLst>
        </pc:picChg>
        <pc:picChg chg="add">
          <ac:chgData name="倉永 吳" userId="62e81d8ee99883b7" providerId="LiveId" clId="{22EBAD98-4FB4-C84E-90D2-F60F471855F3}" dt="2019-06-10T12:59:01.696" v="6610"/>
          <ac:picMkLst>
            <pc:docMk/>
            <pc:sldMk cId="3047598650" sldId="488"/>
            <ac:picMk id="10" creationId="{9938D8E1-C65C-0847-BCB0-C0AA0C507FC4}"/>
          </ac:picMkLst>
        </pc:picChg>
      </pc:sldChg>
      <pc:sldChg chg="addSp modSp add ord setBg modNotesTx">
        <pc:chgData name="倉永 吳" userId="62e81d8ee99883b7" providerId="LiveId" clId="{22EBAD98-4FB4-C84E-90D2-F60F471855F3}" dt="2019-06-11T07:52:18.223" v="12899" actId="20577"/>
        <pc:sldMkLst>
          <pc:docMk/>
          <pc:sldMk cId="3901102295" sldId="489"/>
        </pc:sldMkLst>
        <pc:spChg chg="mod">
          <ac:chgData name="倉永 吳" userId="62e81d8ee99883b7" providerId="LiveId" clId="{22EBAD98-4FB4-C84E-90D2-F60F471855F3}" dt="2019-06-11T07:52:18.223" v="12899" actId="20577"/>
          <ac:spMkLst>
            <pc:docMk/>
            <pc:sldMk cId="3901102295" sldId="489"/>
            <ac:spMk id="2" creationId="{00000000-0000-0000-0000-000000000000}"/>
          </ac:spMkLst>
        </pc:spChg>
        <pc:spChg chg="mod">
          <ac:chgData name="倉永 吳" userId="62e81d8ee99883b7" providerId="LiveId" clId="{22EBAD98-4FB4-C84E-90D2-F60F471855F3}" dt="2019-06-10T12:59:33.205" v="6615" actId="20577"/>
          <ac:spMkLst>
            <pc:docMk/>
            <pc:sldMk cId="3901102295" sldId="489"/>
            <ac:spMk id="3" creationId="{00000000-0000-0000-0000-000000000000}"/>
          </ac:spMkLst>
        </pc:spChg>
        <pc:picChg chg="add">
          <ac:chgData name="倉永 吳" userId="62e81d8ee99883b7" providerId="LiveId" clId="{22EBAD98-4FB4-C84E-90D2-F60F471855F3}" dt="2019-06-10T12:58:54.127" v="6609"/>
          <ac:picMkLst>
            <pc:docMk/>
            <pc:sldMk cId="3901102295" sldId="489"/>
            <ac:picMk id="7" creationId="{A6F91A02-DBBD-4E46-BA92-8FCD1BB185A9}"/>
          </ac:picMkLst>
        </pc:picChg>
      </pc:sldChg>
      <pc:sldChg chg="add del">
        <pc:chgData name="倉永 吳" userId="62e81d8ee99883b7" providerId="LiveId" clId="{22EBAD98-4FB4-C84E-90D2-F60F471855F3}" dt="2019-06-10T12:59:28.405" v="6614" actId="2696"/>
        <pc:sldMkLst>
          <pc:docMk/>
          <pc:sldMk cId="2196099961" sldId="490"/>
        </pc:sldMkLst>
      </pc:sldChg>
      <pc:sldChg chg="modSp add ord setBg modNotesTx">
        <pc:chgData name="倉永 吳" userId="62e81d8ee99883b7" providerId="LiveId" clId="{22EBAD98-4FB4-C84E-90D2-F60F471855F3}" dt="2019-06-11T07:52:36.369" v="12909" actId="20577"/>
        <pc:sldMkLst>
          <pc:docMk/>
          <pc:sldMk cId="624733044" sldId="491"/>
        </pc:sldMkLst>
        <pc:spChg chg="mod">
          <ac:chgData name="倉永 吳" userId="62e81d8ee99883b7" providerId="LiveId" clId="{22EBAD98-4FB4-C84E-90D2-F60F471855F3}" dt="2019-06-11T07:52:36.369" v="12909" actId="20577"/>
          <ac:spMkLst>
            <pc:docMk/>
            <pc:sldMk cId="624733044" sldId="491"/>
            <ac:spMk id="2" creationId="{00000000-0000-0000-0000-000000000000}"/>
          </ac:spMkLst>
        </pc:spChg>
      </pc:sldChg>
      <pc:sldChg chg="addSp delSp modSp add del modTransition">
        <pc:chgData name="倉永 吳" userId="62e81d8ee99883b7" providerId="LiveId" clId="{22EBAD98-4FB4-C84E-90D2-F60F471855F3}" dt="2019-06-11T04:36:23.460" v="9210" actId="2696"/>
        <pc:sldMkLst>
          <pc:docMk/>
          <pc:sldMk cId="2511541765" sldId="492"/>
        </pc:sldMkLst>
        <pc:spChg chg="mod">
          <ac:chgData name="倉永 吳" userId="62e81d8ee99883b7" providerId="LiveId" clId="{22EBAD98-4FB4-C84E-90D2-F60F471855F3}" dt="2019-06-11T04:22:11.010" v="9055" actId="20577"/>
          <ac:spMkLst>
            <pc:docMk/>
            <pc:sldMk cId="2511541765" sldId="492"/>
            <ac:spMk id="2" creationId="{00000000-0000-0000-0000-000000000000}"/>
          </ac:spMkLst>
        </pc:spChg>
        <pc:spChg chg="mod">
          <ac:chgData name="倉永 吳" userId="62e81d8ee99883b7" providerId="LiveId" clId="{22EBAD98-4FB4-C84E-90D2-F60F471855F3}" dt="2019-06-10T14:01:56.794" v="8339" actId="20577"/>
          <ac:spMkLst>
            <pc:docMk/>
            <pc:sldMk cId="2511541765" sldId="492"/>
            <ac:spMk id="3" creationId="{00000000-0000-0000-0000-000000000000}"/>
          </ac:spMkLst>
        </pc:spChg>
        <pc:spChg chg="add mod">
          <ac:chgData name="倉永 吳" userId="62e81d8ee99883b7" providerId="LiveId" clId="{22EBAD98-4FB4-C84E-90D2-F60F471855F3}" dt="2019-06-10T13:52:04.329" v="8041" actId="403"/>
          <ac:spMkLst>
            <pc:docMk/>
            <pc:sldMk cId="2511541765" sldId="492"/>
            <ac:spMk id="7" creationId="{494D55A5-5711-9043-BE51-2768530E52A4}"/>
          </ac:spMkLst>
        </pc:spChg>
        <pc:spChg chg="add mod">
          <ac:chgData name="倉永 吳" userId="62e81d8ee99883b7" providerId="LiveId" clId="{22EBAD98-4FB4-C84E-90D2-F60F471855F3}" dt="2019-06-10T13:52:49.923" v="8079" actId="403"/>
          <ac:spMkLst>
            <pc:docMk/>
            <pc:sldMk cId="2511541765" sldId="492"/>
            <ac:spMk id="8" creationId="{B40FBCA3-41BE-DE47-B5D0-124AE20D123C}"/>
          </ac:spMkLst>
        </pc:spChg>
        <pc:spChg chg="add mod">
          <ac:chgData name="倉永 吳" userId="62e81d8ee99883b7" providerId="LiveId" clId="{22EBAD98-4FB4-C84E-90D2-F60F471855F3}" dt="2019-06-10T13:52:51.436" v="8081" actId="403"/>
          <ac:spMkLst>
            <pc:docMk/>
            <pc:sldMk cId="2511541765" sldId="492"/>
            <ac:spMk id="9" creationId="{E147391F-60BD-C14D-A36B-7E9B0DF5E09B}"/>
          </ac:spMkLst>
        </pc:spChg>
        <pc:spChg chg="add mod">
          <ac:chgData name="倉永 吳" userId="62e81d8ee99883b7" providerId="LiveId" clId="{22EBAD98-4FB4-C84E-90D2-F60F471855F3}" dt="2019-06-10T13:52:52.920" v="8083" actId="403"/>
          <ac:spMkLst>
            <pc:docMk/>
            <pc:sldMk cId="2511541765" sldId="492"/>
            <ac:spMk id="10" creationId="{417EB6E2-8ABF-A041-8809-609E95503DC8}"/>
          </ac:spMkLst>
        </pc:spChg>
        <pc:spChg chg="mod">
          <ac:chgData name="倉永 吳" userId="62e81d8ee99883b7" providerId="LiveId" clId="{22EBAD98-4FB4-C84E-90D2-F60F471855F3}" dt="2019-06-10T13:52:07.715" v="8045" actId="403"/>
          <ac:spMkLst>
            <pc:docMk/>
            <pc:sldMk cId="2511541765" sldId="492"/>
            <ac:spMk id="13" creationId="{CD51A34F-30B3-8848-AB9E-35E4C5F92E40}"/>
          </ac:spMkLst>
        </pc:spChg>
        <pc:spChg chg="mod">
          <ac:chgData name="倉永 吳" userId="62e81d8ee99883b7" providerId="LiveId" clId="{22EBAD98-4FB4-C84E-90D2-F60F471855F3}" dt="2019-06-10T13:52:45.713" v="8077" actId="403"/>
          <ac:spMkLst>
            <pc:docMk/>
            <pc:sldMk cId="2511541765" sldId="492"/>
            <ac:spMk id="14" creationId="{DEE34925-A1D0-A34F-A240-B055A2F2859F}"/>
          </ac:spMkLst>
        </pc:spChg>
        <pc:spChg chg="mod">
          <ac:chgData name="倉永 吳" userId="62e81d8ee99883b7" providerId="LiveId" clId="{22EBAD98-4FB4-C84E-90D2-F60F471855F3}" dt="2019-06-10T13:52:56.800" v="8089" actId="404"/>
          <ac:spMkLst>
            <pc:docMk/>
            <pc:sldMk cId="2511541765" sldId="492"/>
            <ac:spMk id="15" creationId="{347C3BBB-A938-1D4C-8559-EBCE9BA74320}"/>
          </ac:spMkLst>
        </pc:spChg>
        <pc:spChg chg="mod">
          <ac:chgData name="倉永 吳" userId="62e81d8ee99883b7" providerId="LiveId" clId="{22EBAD98-4FB4-C84E-90D2-F60F471855F3}" dt="2019-06-10T13:52:54.219" v="8085" actId="403"/>
          <ac:spMkLst>
            <pc:docMk/>
            <pc:sldMk cId="2511541765" sldId="492"/>
            <ac:spMk id="16" creationId="{405D99EB-0D58-124A-8E54-E82EFE351273}"/>
          </ac:spMkLst>
        </pc:spChg>
        <pc:spChg chg="mod">
          <ac:chgData name="倉永 吳" userId="62e81d8ee99883b7" providerId="LiveId" clId="{22EBAD98-4FB4-C84E-90D2-F60F471855F3}" dt="2019-06-10T13:52:00.828" v="8037" actId="403"/>
          <ac:spMkLst>
            <pc:docMk/>
            <pc:sldMk cId="2511541765" sldId="492"/>
            <ac:spMk id="18" creationId="{8AC75FB9-15D2-1447-B498-57E03349DA98}"/>
          </ac:spMkLst>
        </pc:spChg>
        <pc:spChg chg="mod">
          <ac:chgData name="倉永 吳" userId="62e81d8ee99883b7" providerId="LiveId" clId="{22EBAD98-4FB4-C84E-90D2-F60F471855F3}" dt="2019-06-10T13:52:30.225" v="8065" actId="404"/>
          <ac:spMkLst>
            <pc:docMk/>
            <pc:sldMk cId="2511541765" sldId="492"/>
            <ac:spMk id="19" creationId="{9CB02761-328D-FF4B-A2BD-237DC7A89C94}"/>
          </ac:spMkLst>
        </pc:spChg>
        <pc:spChg chg="mod">
          <ac:chgData name="倉永 吳" userId="62e81d8ee99883b7" providerId="LiveId" clId="{22EBAD98-4FB4-C84E-90D2-F60F471855F3}" dt="2019-06-10T13:52:32.827" v="8071" actId="404"/>
          <ac:spMkLst>
            <pc:docMk/>
            <pc:sldMk cId="2511541765" sldId="492"/>
            <ac:spMk id="20" creationId="{D677AA35-D10D-0045-A12D-55121E730702}"/>
          </ac:spMkLst>
        </pc:spChg>
        <pc:spChg chg="mod">
          <ac:chgData name="倉永 吳" userId="62e81d8ee99883b7" providerId="LiveId" clId="{22EBAD98-4FB4-C84E-90D2-F60F471855F3}" dt="2019-06-10T13:52:42.101" v="8075" actId="404"/>
          <ac:spMkLst>
            <pc:docMk/>
            <pc:sldMk cId="2511541765" sldId="492"/>
            <ac:spMk id="21" creationId="{E090D3D4-CCC9-4D4A-920E-AAA37E96AE4A}"/>
          </ac:spMkLst>
        </pc:spChg>
        <pc:spChg chg="mod">
          <ac:chgData name="倉永 吳" userId="62e81d8ee99883b7" providerId="LiveId" clId="{22EBAD98-4FB4-C84E-90D2-F60F471855F3}" dt="2019-06-10T13:52:10.553" v="8049" actId="403"/>
          <ac:spMkLst>
            <pc:docMk/>
            <pc:sldMk cId="2511541765" sldId="492"/>
            <ac:spMk id="23" creationId="{6B2BD3B2-415D-F141-B287-6D0F7AF50088}"/>
          </ac:spMkLst>
        </pc:spChg>
        <pc:spChg chg="mod">
          <ac:chgData name="倉永 吳" userId="62e81d8ee99883b7" providerId="LiveId" clId="{22EBAD98-4FB4-C84E-90D2-F60F471855F3}" dt="2019-06-10T13:52:26.029" v="8063" actId="404"/>
          <ac:spMkLst>
            <pc:docMk/>
            <pc:sldMk cId="2511541765" sldId="492"/>
            <ac:spMk id="24" creationId="{8E3EE03E-94BB-9E4F-8DF2-8DE0F236DD40}"/>
          </ac:spMkLst>
        </pc:spChg>
        <pc:spChg chg="mod">
          <ac:chgData name="倉永 吳" userId="62e81d8ee99883b7" providerId="LiveId" clId="{22EBAD98-4FB4-C84E-90D2-F60F471855F3}" dt="2019-06-10T13:52:19.411" v="8059" actId="404"/>
          <ac:spMkLst>
            <pc:docMk/>
            <pc:sldMk cId="2511541765" sldId="492"/>
            <ac:spMk id="25" creationId="{0E01162C-8796-F947-8538-3AB8B6FC898A}"/>
          </ac:spMkLst>
        </pc:spChg>
        <pc:spChg chg="mod">
          <ac:chgData name="倉永 吳" userId="62e81d8ee99883b7" providerId="LiveId" clId="{22EBAD98-4FB4-C84E-90D2-F60F471855F3}" dt="2019-06-10T13:52:27.905" v="8064" actId="404"/>
          <ac:spMkLst>
            <pc:docMk/>
            <pc:sldMk cId="2511541765" sldId="492"/>
            <ac:spMk id="26" creationId="{7A37372C-B339-4B4F-BD04-25F82299770A}"/>
          </ac:spMkLst>
        </pc:spChg>
        <pc:spChg chg="add del">
          <ac:chgData name="倉永 吳" userId="62e81d8ee99883b7" providerId="LiveId" clId="{22EBAD98-4FB4-C84E-90D2-F60F471855F3}" dt="2019-06-10T13:40:47.471" v="7776"/>
          <ac:spMkLst>
            <pc:docMk/>
            <pc:sldMk cId="2511541765" sldId="492"/>
            <ac:spMk id="32" creationId="{85D11657-01AF-0D40-AB55-F9671A2907A6}"/>
          </ac:spMkLst>
        </pc:spChg>
        <pc:spChg chg="add del">
          <ac:chgData name="倉永 吳" userId="62e81d8ee99883b7" providerId="LiveId" clId="{22EBAD98-4FB4-C84E-90D2-F60F471855F3}" dt="2019-06-10T13:40:46.957" v="7775"/>
          <ac:spMkLst>
            <pc:docMk/>
            <pc:sldMk cId="2511541765" sldId="492"/>
            <ac:spMk id="33" creationId="{088036E5-122B-3B4E-A53B-03AC03A22C2D}"/>
          </ac:spMkLst>
        </pc:spChg>
        <pc:spChg chg="add mod">
          <ac:chgData name="倉永 吳" userId="62e81d8ee99883b7" providerId="LiveId" clId="{22EBAD98-4FB4-C84E-90D2-F60F471855F3}" dt="2019-06-10T13:43:42.872" v="7872" actId="164"/>
          <ac:spMkLst>
            <pc:docMk/>
            <pc:sldMk cId="2511541765" sldId="492"/>
            <ac:spMk id="35" creationId="{8ADAB4B7-A8C2-F347-998B-C8F972FF2CB8}"/>
          </ac:spMkLst>
        </pc:spChg>
        <pc:spChg chg="add mod">
          <ac:chgData name="倉永 吳" userId="62e81d8ee99883b7" providerId="LiveId" clId="{22EBAD98-4FB4-C84E-90D2-F60F471855F3}" dt="2019-06-10T13:43:42.872" v="7872" actId="164"/>
          <ac:spMkLst>
            <pc:docMk/>
            <pc:sldMk cId="2511541765" sldId="492"/>
            <ac:spMk id="36" creationId="{D66B462D-3376-754C-AAF4-594726510E02}"/>
          </ac:spMkLst>
        </pc:spChg>
        <pc:spChg chg="add mod">
          <ac:chgData name="倉永 吳" userId="62e81d8ee99883b7" providerId="LiveId" clId="{22EBAD98-4FB4-C84E-90D2-F60F471855F3}" dt="2019-06-10T13:43:42.872" v="7872" actId="164"/>
          <ac:spMkLst>
            <pc:docMk/>
            <pc:sldMk cId="2511541765" sldId="492"/>
            <ac:spMk id="37" creationId="{39AD5EFA-A4BF-4047-B013-6A99C2046063}"/>
          </ac:spMkLst>
        </pc:spChg>
        <pc:spChg chg="add mod">
          <ac:chgData name="倉永 吳" userId="62e81d8ee99883b7" providerId="LiveId" clId="{22EBAD98-4FB4-C84E-90D2-F60F471855F3}" dt="2019-06-10T13:43:42.872" v="7872" actId="164"/>
          <ac:spMkLst>
            <pc:docMk/>
            <pc:sldMk cId="2511541765" sldId="492"/>
            <ac:spMk id="38" creationId="{7C50E7B0-F785-654A-B973-B81B4284C0C0}"/>
          </ac:spMkLst>
        </pc:spChg>
        <pc:spChg chg="add del mod">
          <ac:chgData name="倉永 吳" userId="62e81d8ee99883b7" providerId="LiveId" clId="{22EBAD98-4FB4-C84E-90D2-F60F471855F3}" dt="2019-06-10T13:43:16.944" v="7865"/>
          <ac:spMkLst>
            <pc:docMk/>
            <pc:sldMk cId="2511541765" sldId="492"/>
            <ac:spMk id="39" creationId="{2DDB1178-DD7D-5446-B299-C878DAFBE64B}"/>
          </ac:spMkLst>
        </pc:spChg>
        <pc:spChg chg="add del mod">
          <ac:chgData name="倉永 吳" userId="62e81d8ee99883b7" providerId="LiveId" clId="{22EBAD98-4FB4-C84E-90D2-F60F471855F3}" dt="2019-06-10T13:43:16.944" v="7865"/>
          <ac:spMkLst>
            <pc:docMk/>
            <pc:sldMk cId="2511541765" sldId="492"/>
            <ac:spMk id="40" creationId="{89D0B343-B666-4148-8931-F3F486B8C551}"/>
          </ac:spMkLst>
        </pc:spChg>
        <pc:spChg chg="add del mod">
          <ac:chgData name="倉永 吳" userId="62e81d8ee99883b7" providerId="LiveId" clId="{22EBAD98-4FB4-C84E-90D2-F60F471855F3}" dt="2019-06-10T13:43:16.944" v="7865"/>
          <ac:spMkLst>
            <pc:docMk/>
            <pc:sldMk cId="2511541765" sldId="492"/>
            <ac:spMk id="41" creationId="{54C0AFD2-71A0-D44F-86DA-5BFBB6F48457}"/>
          </ac:spMkLst>
        </pc:spChg>
        <pc:spChg chg="add del mod">
          <ac:chgData name="倉永 吳" userId="62e81d8ee99883b7" providerId="LiveId" clId="{22EBAD98-4FB4-C84E-90D2-F60F471855F3}" dt="2019-06-10T13:43:16.944" v="7865"/>
          <ac:spMkLst>
            <pc:docMk/>
            <pc:sldMk cId="2511541765" sldId="492"/>
            <ac:spMk id="42" creationId="{E72E49D5-D6D7-1643-B9B9-301106316A94}"/>
          </ac:spMkLst>
        </pc:spChg>
        <pc:spChg chg="add mod">
          <ac:chgData name="倉永 吳" userId="62e81d8ee99883b7" providerId="LiveId" clId="{22EBAD98-4FB4-C84E-90D2-F60F471855F3}" dt="2019-06-10T13:43:36.215" v="7870" actId="164"/>
          <ac:spMkLst>
            <pc:docMk/>
            <pc:sldMk cId="2511541765" sldId="492"/>
            <ac:spMk id="43" creationId="{EFAEE4F5-8BF5-3D42-9F10-289DCD7731B0}"/>
          </ac:spMkLst>
        </pc:spChg>
        <pc:spChg chg="add mod">
          <ac:chgData name="倉永 吳" userId="62e81d8ee99883b7" providerId="LiveId" clId="{22EBAD98-4FB4-C84E-90D2-F60F471855F3}" dt="2019-06-10T13:43:36.215" v="7870" actId="164"/>
          <ac:spMkLst>
            <pc:docMk/>
            <pc:sldMk cId="2511541765" sldId="492"/>
            <ac:spMk id="44" creationId="{58832BDA-4D6C-6E4C-8C91-F5044B672024}"/>
          </ac:spMkLst>
        </pc:spChg>
        <pc:spChg chg="add mod">
          <ac:chgData name="倉永 吳" userId="62e81d8ee99883b7" providerId="LiveId" clId="{22EBAD98-4FB4-C84E-90D2-F60F471855F3}" dt="2019-06-10T13:43:50.851" v="7874" actId="171"/>
          <ac:spMkLst>
            <pc:docMk/>
            <pc:sldMk cId="2511541765" sldId="492"/>
            <ac:spMk id="45" creationId="{B6CFF2C4-4023-0A44-834F-0E3AEA0820E4}"/>
          </ac:spMkLst>
        </pc:spChg>
        <pc:spChg chg="add mod">
          <ac:chgData name="倉永 吳" userId="62e81d8ee99883b7" providerId="LiveId" clId="{22EBAD98-4FB4-C84E-90D2-F60F471855F3}" dt="2019-06-10T13:43:36.215" v="7870" actId="164"/>
          <ac:spMkLst>
            <pc:docMk/>
            <pc:sldMk cId="2511541765" sldId="492"/>
            <ac:spMk id="46" creationId="{162F4CF5-FA24-8541-ABEF-8308BF4C26FF}"/>
          </ac:spMkLst>
        </pc:spChg>
        <pc:spChg chg="add del">
          <ac:chgData name="倉永 吳" userId="62e81d8ee99883b7" providerId="LiveId" clId="{22EBAD98-4FB4-C84E-90D2-F60F471855F3}" dt="2019-06-10T13:54:25.890" v="8091"/>
          <ac:spMkLst>
            <pc:docMk/>
            <pc:sldMk cId="2511541765" sldId="492"/>
            <ac:spMk id="50" creationId="{0C2F4BF8-BE5E-EF4C-8E80-6C25C3D41683}"/>
          </ac:spMkLst>
        </pc:spChg>
        <pc:spChg chg="add del">
          <ac:chgData name="倉永 吳" userId="62e81d8ee99883b7" providerId="LiveId" clId="{22EBAD98-4FB4-C84E-90D2-F60F471855F3}" dt="2019-06-10T13:54:25.890" v="8091"/>
          <ac:spMkLst>
            <pc:docMk/>
            <pc:sldMk cId="2511541765" sldId="492"/>
            <ac:spMk id="51" creationId="{C5F74909-0C10-C741-B5C6-EA1F3F6BE9FE}"/>
          </ac:spMkLst>
        </pc:spChg>
        <pc:spChg chg="add del mod">
          <ac:chgData name="倉永 吳" userId="62e81d8ee99883b7" providerId="LiveId" clId="{22EBAD98-4FB4-C84E-90D2-F60F471855F3}" dt="2019-06-10T14:00:00.421" v="8252" actId="478"/>
          <ac:spMkLst>
            <pc:docMk/>
            <pc:sldMk cId="2511541765" sldId="492"/>
            <ac:spMk id="52" creationId="{BD8AD786-20F8-E148-9302-2C94802F01BA}"/>
          </ac:spMkLst>
        </pc:spChg>
        <pc:spChg chg="add del mod">
          <ac:chgData name="倉永 吳" userId="62e81d8ee99883b7" providerId="LiveId" clId="{22EBAD98-4FB4-C84E-90D2-F60F471855F3}" dt="2019-06-10T14:00:00.421" v="8252" actId="478"/>
          <ac:spMkLst>
            <pc:docMk/>
            <pc:sldMk cId="2511541765" sldId="492"/>
            <ac:spMk id="53" creationId="{145237B0-C017-0B40-8066-E698B596852D}"/>
          </ac:spMkLst>
        </pc:spChg>
        <pc:spChg chg="add del mod">
          <ac:chgData name="倉永 吳" userId="62e81d8ee99883b7" providerId="LiveId" clId="{22EBAD98-4FB4-C84E-90D2-F60F471855F3}" dt="2019-06-10T13:58:22.868" v="8247" actId="478"/>
          <ac:spMkLst>
            <pc:docMk/>
            <pc:sldMk cId="2511541765" sldId="492"/>
            <ac:spMk id="54" creationId="{74AB6E2D-C401-4B42-8C83-F7F350CBEF25}"/>
          </ac:spMkLst>
        </pc:spChg>
        <pc:spChg chg="add del mod">
          <ac:chgData name="倉永 吳" userId="62e81d8ee99883b7" providerId="LiveId" clId="{22EBAD98-4FB4-C84E-90D2-F60F471855F3}" dt="2019-06-10T13:58:22.868" v="8247" actId="478"/>
          <ac:spMkLst>
            <pc:docMk/>
            <pc:sldMk cId="2511541765" sldId="492"/>
            <ac:spMk id="55" creationId="{CF6B2096-CA12-1E48-A5E8-B7D870A852FD}"/>
          </ac:spMkLst>
        </pc:spChg>
        <pc:spChg chg="add del mod">
          <ac:chgData name="倉永 吳" userId="62e81d8ee99883b7" providerId="LiveId" clId="{22EBAD98-4FB4-C84E-90D2-F60F471855F3}" dt="2019-06-10T13:58:20.612" v="8246" actId="478"/>
          <ac:spMkLst>
            <pc:docMk/>
            <pc:sldMk cId="2511541765" sldId="492"/>
            <ac:spMk id="56" creationId="{5FC08C4F-DD01-BE4D-AD9C-5A1AE30D113C}"/>
          </ac:spMkLst>
        </pc:spChg>
        <pc:spChg chg="add del mod">
          <ac:chgData name="倉永 吳" userId="62e81d8ee99883b7" providerId="LiveId" clId="{22EBAD98-4FB4-C84E-90D2-F60F471855F3}" dt="2019-06-10T13:58:20.612" v="8246" actId="478"/>
          <ac:spMkLst>
            <pc:docMk/>
            <pc:sldMk cId="2511541765" sldId="492"/>
            <ac:spMk id="57" creationId="{B480AB77-7D53-6549-8994-424A67219735}"/>
          </ac:spMkLst>
        </pc:spChg>
        <pc:spChg chg="add del">
          <ac:chgData name="倉永 吳" userId="62e81d8ee99883b7" providerId="LiveId" clId="{22EBAD98-4FB4-C84E-90D2-F60F471855F3}" dt="2019-06-11T04:02:52.230" v="8753"/>
          <ac:spMkLst>
            <pc:docMk/>
            <pc:sldMk cId="2511541765" sldId="492"/>
            <ac:spMk id="127" creationId="{91BA02EA-D545-4C46-B5AA-CEF5518802E1}"/>
          </ac:spMkLst>
        </pc:spChg>
        <pc:spChg chg="add del">
          <ac:chgData name="倉永 吳" userId="62e81d8ee99883b7" providerId="LiveId" clId="{22EBAD98-4FB4-C84E-90D2-F60F471855F3}" dt="2019-06-11T04:02:52.230" v="8753"/>
          <ac:spMkLst>
            <pc:docMk/>
            <pc:sldMk cId="2511541765" sldId="492"/>
            <ac:spMk id="128" creationId="{3BBF7A4A-C63F-BE49-AEAE-C188FD8A808C}"/>
          </ac:spMkLst>
        </pc:spChg>
        <pc:spChg chg="add del">
          <ac:chgData name="倉永 吳" userId="62e81d8ee99883b7" providerId="LiveId" clId="{22EBAD98-4FB4-C84E-90D2-F60F471855F3}" dt="2019-06-11T04:02:52.230" v="8753"/>
          <ac:spMkLst>
            <pc:docMk/>
            <pc:sldMk cId="2511541765" sldId="492"/>
            <ac:spMk id="129" creationId="{C3B74E94-F7CB-8942-B3CC-7E0A11C03EAE}"/>
          </ac:spMkLst>
        </pc:spChg>
        <pc:spChg chg="add del">
          <ac:chgData name="倉永 吳" userId="62e81d8ee99883b7" providerId="LiveId" clId="{22EBAD98-4FB4-C84E-90D2-F60F471855F3}" dt="2019-06-11T04:02:52.230" v="8753"/>
          <ac:spMkLst>
            <pc:docMk/>
            <pc:sldMk cId="2511541765" sldId="492"/>
            <ac:spMk id="130" creationId="{F30F4B4B-9CDA-034A-8796-EB24DFF41EDB}"/>
          </ac:spMkLst>
        </pc:spChg>
        <pc:spChg chg="add del">
          <ac:chgData name="倉永 吳" userId="62e81d8ee99883b7" providerId="LiveId" clId="{22EBAD98-4FB4-C84E-90D2-F60F471855F3}" dt="2019-06-11T04:02:52.230" v="8753"/>
          <ac:spMkLst>
            <pc:docMk/>
            <pc:sldMk cId="2511541765" sldId="492"/>
            <ac:spMk id="131" creationId="{29F6ED17-0E67-1C47-8086-D971F7629498}"/>
          </ac:spMkLst>
        </pc:spChg>
        <pc:spChg chg="add del">
          <ac:chgData name="倉永 吳" userId="62e81d8ee99883b7" providerId="LiveId" clId="{22EBAD98-4FB4-C84E-90D2-F60F471855F3}" dt="2019-06-11T04:02:52.230" v="8753"/>
          <ac:spMkLst>
            <pc:docMk/>
            <pc:sldMk cId="2511541765" sldId="492"/>
            <ac:spMk id="132" creationId="{A91C3331-39AC-9D40-9D92-39232ABCB1B6}"/>
          </ac:spMkLst>
        </pc:spChg>
        <pc:spChg chg="add del">
          <ac:chgData name="倉永 吳" userId="62e81d8ee99883b7" providerId="LiveId" clId="{22EBAD98-4FB4-C84E-90D2-F60F471855F3}" dt="2019-06-11T04:02:52.230" v="8753"/>
          <ac:spMkLst>
            <pc:docMk/>
            <pc:sldMk cId="2511541765" sldId="492"/>
            <ac:spMk id="133" creationId="{5C05ED47-D4AF-D94D-9579-9503BD3FE39C}"/>
          </ac:spMkLst>
        </pc:spChg>
        <pc:spChg chg="add del">
          <ac:chgData name="倉永 吳" userId="62e81d8ee99883b7" providerId="LiveId" clId="{22EBAD98-4FB4-C84E-90D2-F60F471855F3}" dt="2019-06-11T04:02:52.230" v="8753"/>
          <ac:spMkLst>
            <pc:docMk/>
            <pc:sldMk cId="2511541765" sldId="492"/>
            <ac:spMk id="134" creationId="{1FDCDECB-3666-6B4F-885C-9D27FFB0DC6D}"/>
          </ac:spMkLst>
        </pc:spChg>
        <pc:spChg chg="add del">
          <ac:chgData name="倉永 吳" userId="62e81d8ee99883b7" providerId="LiveId" clId="{22EBAD98-4FB4-C84E-90D2-F60F471855F3}" dt="2019-06-11T04:02:52.230" v="8753"/>
          <ac:spMkLst>
            <pc:docMk/>
            <pc:sldMk cId="2511541765" sldId="492"/>
            <ac:spMk id="135" creationId="{DBEF77F2-C951-744E-8557-C34748E7F693}"/>
          </ac:spMkLst>
        </pc:spChg>
        <pc:spChg chg="add del">
          <ac:chgData name="倉永 吳" userId="62e81d8ee99883b7" providerId="LiveId" clId="{22EBAD98-4FB4-C84E-90D2-F60F471855F3}" dt="2019-06-11T04:02:52.230" v="8753"/>
          <ac:spMkLst>
            <pc:docMk/>
            <pc:sldMk cId="2511541765" sldId="492"/>
            <ac:spMk id="136" creationId="{F01450B6-EB91-F047-BB55-C26CD251041B}"/>
          </ac:spMkLst>
        </pc:spChg>
        <pc:spChg chg="add del">
          <ac:chgData name="倉永 吳" userId="62e81d8ee99883b7" providerId="LiveId" clId="{22EBAD98-4FB4-C84E-90D2-F60F471855F3}" dt="2019-06-11T04:02:52.230" v="8753"/>
          <ac:spMkLst>
            <pc:docMk/>
            <pc:sldMk cId="2511541765" sldId="492"/>
            <ac:spMk id="137" creationId="{BA5D1085-52C8-AC45-88C5-13FEB0BFB974}"/>
          </ac:spMkLst>
        </pc:spChg>
        <pc:spChg chg="add del">
          <ac:chgData name="倉永 吳" userId="62e81d8ee99883b7" providerId="LiveId" clId="{22EBAD98-4FB4-C84E-90D2-F60F471855F3}" dt="2019-06-11T04:02:52.230" v="8753"/>
          <ac:spMkLst>
            <pc:docMk/>
            <pc:sldMk cId="2511541765" sldId="492"/>
            <ac:spMk id="138" creationId="{8569C707-CAF7-DA40-9BE9-0003CDBE265F}"/>
          </ac:spMkLst>
        </pc:spChg>
        <pc:spChg chg="add del">
          <ac:chgData name="倉永 吳" userId="62e81d8ee99883b7" providerId="LiveId" clId="{22EBAD98-4FB4-C84E-90D2-F60F471855F3}" dt="2019-06-11T04:02:52.230" v="8753"/>
          <ac:spMkLst>
            <pc:docMk/>
            <pc:sldMk cId="2511541765" sldId="492"/>
            <ac:spMk id="139" creationId="{1383595B-0B9A-7443-A436-89B1685F8623}"/>
          </ac:spMkLst>
        </pc:spChg>
        <pc:spChg chg="add del">
          <ac:chgData name="倉永 吳" userId="62e81d8ee99883b7" providerId="LiveId" clId="{22EBAD98-4FB4-C84E-90D2-F60F471855F3}" dt="2019-06-11T04:02:52.230" v="8753"/>
          <ac:spMkLst>
            <pc:docMk/>
            <pc:sldMk cId="2511541765" sldId="492"/>
            <ac:spMk id="140" creationId="{0E72F405-8BA0-304F-9C9A-030FA6AB3D00}"/>
          </ac:spMkLst>
        </pc:spChg>
        <pc:spChg chg="add del">
          <ac:chgData name="倉永 吳" userId="62e81d8ee99883b7" providerId="LiveId" clId="{22EBAD98-4FB4-C84E-90D2-F60F471855F3}" dt="2019-06-11T04:02:52.230" v="8753"/>
          <ac:spMkLst>
            <pc:docMk/>
            <pc:sldMk cId="2511541765" sldId="492"/>
            <ac:spMk id="141" creationId="{C06E5494-5883-2B40-A8F7-0D63170ECC83}"/>
          </ac:spMkLst>
        </pc:spChg>
        <pc:spChg chg="add del">
          <ac:chgData name="倉永 吳" userId="62e81d8ee99883b7" providerId="LiveId" clId="{22EBAD98-4FB4-C84E-90D2-F60F471855F3}" dt="2019-06-11T04:02:52.230" v="8753"/>
          <ac:spMkLst>
            <pc:docMk/>
            <pc:sldMk cId="2511541765" sldId="492"/>
            <ac:spMk id="142" creationId="{DF399876-9ACD-F044-8433-61D604B71334}"/>
          </ac:spMkLst>
        </pc:spChg>
        <pc:spChg chg="add del mod">
          <ac:chgData name="倉永 吳" userId="62e81d8ee99883b7" providerId="LiveId" clId="{22EBAD98-4FB4-C84E-90D2-F60F471855F3}" dt="2019-06-11T04:04:14.190" v="8762" actId="478"/>
          <ac:spMkLst>
            <pc:docMk/>
            <pc:sldMk cId="2511541765" sldId="492"/>
            <ac:spMk id="143" creationId="{4FC547E7-F2B1-4349-A80F-50D7D301750E}"/>
          </ac:spMkLst>
        </pc:spChg>
        <pc:spChg chg="add del mod">
          <ac:chgData name="倉永 吳" userId="62e81d8ee99883b7" providerId="LiveId" clId="{22EBAD98-4FB4-C84E-90D2-F60F471855F3}" dt="2019-06-11T04:04:14.190" v="8762" actId="478"/>
          <ac:spMkLst>
            <pc:docMk/>
            <pc:sldMk cId="2511541765" sldId="492"/>
            <ac:spMk id="144" creationId="{B981467E-F9B0-EA45-9690-2B933AADEFF5}"/>
          </ac:spMkLst>
        </pc:spChg>
        <pc:spChg chg="add del mod">
          <ac:chgData name="倉永 吳" userId="62e81d8ee99883b7" providerId="LiveId" clId="{22EBAD98-4FB4-C84E-90D2-F60F471855F3}" dt="2019-06-11T04:04:14.190" v="8762" actId="478"/>
          <ac:spMkLst>
            <pc:docMk/>
            <pc:sldMk cId="2511541765" sldId="492"/>
            <ac:spMk id="145" creationId="{345E8DAE-0B8D-094B-8C65-A44CCECB307F}"/>
          </ac:spMkLst>
        </pc:spChg>
        <pc:spChg chg="add del mod">
          <ac:chgData name="倉永 吳" userId="62e81d8ee99883b7" providerId="LiveId" clId="{22EBAD98-4FB4-C84E-90D2-F60F471855F3}" dt="2019-06-11T04:04:14.190" v="8762" actId="478"/>
          <ac:spMkLst>
            <pc:docMk/>
            <pc:sldMk cId="2511541765" sldId="492"/>
            <ac:spMk id="146" creationId="{0AEAB8AF-1682-7241-BFB0-D25AA7CD2D62}"/>
          </ac:spMkLst>
        </pc:spChg>
        <pc:spChg chg="add del mod">
          <ac:chgData name="倉永 吳" userId="62e81d8ee99883b7" providerId="LiveId" clId="{22EBAD98-4FB4-C84E-90D2-F60F471855F3}" dt="2019-06-11T04:04:14.190" v="8762" actId="478"/>
          <ac:spMkLst>
            <pc:docMk/>
            <pc:sldMk cId="2511541765" sldId="492"/>
            <ac:spMk id="147" creationId="{4B49E643-1F2F-2748-B929-870852822474}"/>
          </ac:spMkLst>
        </pc:spChg>
        <pc:spChg chg="add del mod">
          <ac:chgData name="倉永 吳" userId="62e81d8ee99883b7" providerId="LiveId" clId="{22EBAD98-4FB4-C84E-90D2-F60F471855F3}" dt="2019-06-11T04:04:14.190" v="8762" actId="478"/>
          <ac:spMkLst>
            <pc:docMk/>
            <pc:sldMk cId="2511541765" sldId="492"/>
            <ac:spMk id="148" creationId="{7398C8AE-D3A8-2841-ABF6-CFB3F06BAB0E}"/>
          </ac:spMkLst>
        </pc:spChg>
        <pc:spChg chg="add del mod">
          <ac:chgData name="倉永 吳" userId="62e81d8ee99883b7" providerId="LiveId" clId="{22EBAD98-4FB4-C84E-90D2-F60F471855F3}" dt="2019-06-11T04:04:14.190" v="8762" actId="478"/>
          <ac:spMkLst>
            <pc:docMk/>
            <pc:sldMk cId="2511541765" sldId="492"/>
            <ac:spMk id="149" creationId="{B4BA877A-4572-CB4B-9D59-8F55F42FF544}"/>
          </ac:spMkLst>
        </pc:spChg>
        <pc:spChg chg="add del mod">
          <ac:chgData name="倉永 吳" userId="62e81d8ee99883b7" providerId="LiveId" clId="{22EBAD98-4FB4-C84E-90D2-F60F471855F3}" dt="2019-06-11T04:04:14.190" v="8762" actId="478"/>
          <ac:spMkLst>
            <pc:docMk/>
            <pc:sldMk cId="2511541765" sldId="492"/>
            <ac:spMk id="150" creationId="{F8553360-AF80-C447-99EF-F5809403C976}"/>
          </ac:spMkLst>
        </pc:spChg>
        <pc:spChg chg="add del mod">
          <ac:chgData name="倉永 吳" userId="62e81d8ee99883b7" providerId="LiveId" clId="{22EBAD98-4FB4-C84E-90D2-F60F471855F3}" dt="2019-06-11T04:04:14.190" v="8762" actId="478"/>
          <ac:spMkLst>
            <pc:docMk/>
            <pc:sldMk cId="2511541765" sldId="492"/>
            <ac:spMk id="151" creationId="{2CEBD949-F2AD-3447-A827-4A2D93B081E2}"/>
          </ac:spMkLst>
        </pc:spChg>
        <pc:spChg chg="add del mod">
          <ac:chgData name="倉永 吳" userId="62e81d8ee99883b7" providerId="LiveId" clId="{22EBAD98-4FB4-C84E-90D2-F60F471855F3}" dt="2019-06-11T04:04:14.190" v="8762" actId="478"/>
          <ac:spMkLst>
            <pc:docMk/>
            <pc:sldMk cId="2511541765" sldId="492"/>
            <ac:spMk id="152" creationId="{FC672182-E15F-F840-8DDE-6AE67CCABCFB}"/>
          </ac:spMkLst>
        </pc:spChg>
        <pc:spChg chg="add del mod">
          <ac:chgData name="倉永 吳" userId="62e81d8ee99883b7" providerId="LiveId" clId="{22EBAD98-4FB4-C84E-90D2-F60F471855F3}" dt="2019-06-11T04:04:14.190" v="8762" actId="478"/>
          <ac:spMkLst>
            <pc:docMk/>
            <pc:sldMk cId="2511541765" sldId="492"/>
            <ac:spMk id="153" creationId="{28A9FDBD-3C3E-6245-BB94-A51AC9208177}"/>
          </ac:spMkLst>
        </pc:spChg>
        <pc:spChg chg="add del mod">
          <ac:chgData name="倉永 吳" userId="62e81d8ee99883b7" providerId="LiveId" clId="{22EBAD98-4FB4-C84E-90D2-F60F471855F3}" dt="2019-06-11T04:04:14.190" v="8762" actId="478"/>
          <ac:spMkLst>
            <pc:docMk/>
            <pc:sldMk cId="2511541765" sldId="492"/>
            <ac:spMk id="154" creationId="{1DABFAB9-9373-A84F-9BDD-169CAFF1B28E}"/>
          </ac:spMkLst>
        </pc:spChg>
        <pc:spChg chg="add del mod">
          <ac:chgData name="倉永 吳" userId="62e81d8ee99883b7" providerId="LiveId" clId="{22EBAD98-4FB4-C84E-90D2-F60F471855F3}" dt="2019-06-11T04:04:14.190" v="8762" actId="478"/>
          <ac:spMkLst>
            <pc:docMk/>
            <pc:sldMk cId="2511541765" sldId="492"/>
            <ac:spMk id="155" creationId="{1701A345-1907-0544-920B-418F9C7AE4E5}"/>
          </ac:spMkLst>
        </pc:spChg>
        <pc:spChg chg="add del mod">
          <ac:chgData name="倉永 吳" userId="62e81d8ee99883b7" providerId="LiveId" clId="{22EBAD98-4FB4-C84E-90D2-F60F471855F3}" dt="2019-06-11T04:04:14.190" v="8762" actId="478"/>
          <ac:spMkLst>
            <pc:docMk/>
            <pc:sldMk cId="2511541765" sldId="492"/>
            <ac:spMk id="156" creationId="{B2DC5039-3187-8E43-A1FE-0DC795660F43}"/>
          </ac:spMkLst>
        </pc:spChg>
        <pc:spChg chg="add del mod">
          <ac:chgData name="倉永 吳" userId="62e81d8ee99883b7" providerId="LiveId" clId="{22EBAD98-4FB4-C84E-90D2-F60F471855F3}" dt="2019-06-11T04:04:14.190" v="8762" actId="478"/>
          <ac:spMkLst>
            <pc:docMk/>
            <pc:sldMk cId="2511541765" sldId="492"/>
            <ac:spMk id="157" creationId="{5AB4D604-38AC-6349-A724-3C2B4C273295}"/>
          </ac:spMkLst>
        </pc:spChg>
        <pc:spChg chg="add del mod">
          <ac:chgData name="倉永 吳" userId="62e81d8ee99883b7" providerId="LiveId" clId="{22EBAD98-4FB4-C84E-90D2-F60F471855F3}" dt="2019-06-11T04:04:14.190" v="8762" actId="478"/>
          <ac:spMkLst>
            <pc:docMk/>
            <pc:sldMk cId="2511541765" sldId="492"/>
            <ac:spMk id="158" creationId="{B5C77F26-4402-B449-82BE-D3E42E989070}"/>
          </ac:spMkLst>
        </pc:spChg>
        <pc:spChg chg="add mod">
          <ac:chgData name="倉永 吳" userId="62e81d8ee99883b7" providerId="LiveId" clId="{22EBAD98-4FB4-C84E-90D2-F60F471855F3}" dt="2019-06-11T04:03:53.462" v="8758" actId="164"/>
          <ac:spMkLst>
            <pc:docMk/>
            <pc:sldMk cId="2511541765" sldId="492"/>
            <ac:spMk id="159" creationId="{9CFF7328-E50F-E547-801E-D5A9AE21AD6E}"/>
          </ac:spMkLst>
        </pc:spChg>
        <pc:spChg chg="add mod">
          <ac:chgData name="倉永 吳" userId="62e81d8ee99883b7" providerId="LiveId" clId="{22EBAD98-4FB4-C84E-90D2-F60F471855F3}" dt="2019-06-11T04:03:53.462" v="8758" actId="164"/>
          <ac:spMkLst>
            <pc:docMk/>
            <pc:sldMk cId="2511541765" sldId="492"/>
            <ac:spMk id="160" creationId="{5E6F54F8-5C18-A541-A92B-F3BE49979DD7}"/>
          </ac:spMkLst>
        </pc:spChg>
        <pc:spChg chg="add mod">
          <ac:chgData name="倉永 吳" userId="62e81d8ee99883b7" providerId="LiveId" clId="{22EBAD98-4FB4-C84E-90D2-F60F471855F3}" dt="2019-06-11T04:03:53.462" v="8758" actId="164"/>
          <ac:spMkLst>
            <pc:docMk/>
            <pc:sldMk cId="2511541765" sldId="492"/>
            <ac:spMk id="161" creationId="{0E23C639-C447-F344-8C90-BA522205A19E}"/>
          </ac:spMkLst>
        </pc:spChg>
        <pc:spChg chg="add mod">
          <ac:chgData name="倉永 吳" userId="62e81d8ee99883b7" providerId="LiveId" clId="{22EBAD98-4FB4-C84E-90D2-F60F471855F3}" dt="2019-06-11T04:03:53.462" v="8758" actId="164"/>
          <ac:spMkLst>
            <pc:docMk/>
            <pc:sldMk cId="2511541765" sldId="492"/>
            <ac:spMk id="162" creationId="{67A9281A-69C8-384E-BFA9-39E88609DCCA}"/>
          </ac:spMkLst>
        </pc:spChg>
        <pc:spChg chg="add mod">
          <ac:chgData name="倉永 吳" userId="62e81d8ee99883b7" providerId="LiveId" clId="{22EBAD98-4FB4-C84E-90D2-F60F471855F3}" dt="2019-06-11T04:03:53.462" v="8758" actId="164"/>
          <ac:spMkLst>
            <pc:docMk/>
            <pc:sldMk cId="2511541765" sldId="492"/>
            <ac:spMk id="163" creationId="{D89D6D6E-B0E9-0E4F-8467-D297130C2345}"/>
          </ac:spMkLst>
        </pc:spChg>
        <pc:spChg chg="add mod">
          <ac:chgData name="倉永 吳" userId="62e81d8ee99883b7" providerId="LiveId" clId="{22EBAD98-4FB4-C84E-90D2-F60F471855F3}" dt="2019-06-11T04:03:53.462" v="8758" actId="164"/>
          <ac:spMkLst>
            <pc:docMk/>
            <pc:sldMk cId="2511541765" sldId="492"/>
            <ac:spMk id="164" creationId="{FFB10202-B2FD-BC41-8F26-0B0CE284E035}"/>
          </ac:spMkLst>
        </pc:spChg>
        <pc:spChg chg="add mod">
          <ac:chgData name="倉永 吳" userId="62e81d8ee99883b7" providerId="LiveId" clId="{22EBAD98-4FB4-C84E-90D2-F60F471855F3}" dt="2019-06-11T04:03:53.462" v="8758" actId="164"/>
          <ac:spMkLst>
            <pc:docMk/>
            <pc:sldMk cId="2511541765" sldId="492"/>
            <ac:spMk id="165" creationId="{5C13556C-38C0-3F4B-BF31-9C7DC384FCC4}"/>
          </ac:spMkLst>
        </pc:spChg>
        <pc:spChg chg="add mod">
          <ac:chgData name="倉永 吳" userId="62e81d8ee99883b7" providerId="LiveId" clId="{22EBAD98-4FB4-C84E-90D2-F60F471855F3}" dt="2019-06-11T04:03:53.462" v="8758" actId="164"/>
          <ac:spMkLst>
            <pc:docMk/>
            <pc:sldMk cId="2511541765" sldId="492"/>
            <ac:spMk id="166" creationId="{787994D3-0748-1A45-A142-EEA0512D7522}"/>
          </ac:spMkLst>
        </pc:spChg>
        <pc:spChg chg="add mod">
          <ac:chgData name="倉永 吳" userId="62e81d8ee99883b7" providerId="LiveId" clId="{22EBAD98-4FB4-C84E-90D2-F60F471855F3}" dt="2019-06-11T04:03:53.462" v="8758" actId="164"/>
          <ac:spMkLst>
            <pc:docMk/>
            <pc:sldMk cId="2511541765" sldId="492"/>
            <ac:spMk id="167" creationId="{AED9416B-0EAC-784F-BD6B-D3A22DC62246}"/>
          </ac:spMkLst>
        </pc:spChg>
        <pc:spChg chg="add mod">
          <ac:chgData name="倉永 吳" userId="62e81d8ee99883b7" providerId="LiveId" clId="{22EBAD98-4FB4-C84E-90D2-F60F471855F3}" dt="2019-06-11T04:03:53.462" v="8758" actId="164"/>
          <ac:spMkLst>
            <pc:docMk/>
            <pc:sldMk cId="2511541765" sldId="492"/>
            <ac:spMk id="168" creationId="{C77864C6-6E06-FF45-B8CD-986A5D5BE4CF}"/>
          </ac:spMkLst>
        </pc:spChg>
        <pc:spChg chg="add mod">
          <ac:chgData name="倉永 吳" userId="62e81d8ee99883b7" providerId="LiveId" clId="{22EBAD98-4FB4-C84E-90D2-F60F471855F3}" dt="2019-06-11T04:03:53.462" v="8758" actId="164"/>
          <ac:spMkLst>
            <pc:docMk/>
            <pc:sldMk cId="2511541765" sldId="492"/>
            <ac:spMk id="169" creationId="{3FC7AC8D-164E-7A4F-9B0D-27C138C0A4B9}"/>
          </ac:spMkLst>
        </pc:spChg>
        <pc:spChg chg="add mod">
          <ac:chgData name="倉永 吳" userId="62e81d8ee99883b7" providerId="LiveId" clId="{22EBAD98-4FB4-C84E-90D2-F60F471855F3}" dt="2019-06-11T04:03:53.462" v="8758" actId="164"/>
          <ac:spMkLst>
            <pc:docMk/>
            <pc:sldMk cId="2511541765" sldId="492"/>
            <ac:spMk id="170" creationId="{E6F71860-8ED8-6840-84E1-C0F5AB6EEFD4}"/>
          </ac:spMkLst>
        </pc:spChg>
        <pc:spChg chg="add mod">
          <ac:chgData name="倉永 吳" userId="62e81d8ee99883b7" providerId="LiveId" clId="{22EBAD98-4FB4-C84E-90D2-F60F471855F3}" dt="2019-06-11T04:03:53.462" v="8758" actId="164"/>
          <ac:spMkLst>
            <pc:docMk/>
            <pc:sldMk cId="2511541765" sldId="492"/>
            <ac:spMk id="171" creationId="{B008A0CC-5499-5D49-84A2-4B88EFFE0333}"/>
          </ac:spMkLst>
        </pc:spChg>
        <pc:spChg chg="add mod">
          <ac:chgData name="倉永 吳" userId="62e81d8ee99883b7" providerId="LiveId" clId="{22EBAD98-4FB4-C84E-90D2-F60F471855F3}" dt="2019-06-11T04:03:53.462" v="8758" actId="164"/>
          <ac:spMkLst>
            <pc:docMk/>
            <pc:sldMk cId="2511541765" sldId="492"/>
            <ac:spMk id="172" creationId="{460C120B-671E-D04C-B58E-D43CE203C271}"/>
          </ac:spMkLst>
        </pc:spChg>
        <pc:spChg chg="add mod">
          <ac:chgData name="倉永 吳" userId="62e81d8ee99883b7" providerId="LiveId" clId="{22EBAD98-4FB4-C84E-90D2-F60F471855F3}" dt="2019-06-11T04:03:53.462" v="8758" actId="164"/>
          <ac:spMkLst>
            <pc:docMk/>
            <pc:sldMk cId="2511541765" sldId="492"/>
            <ac:spMk id="173" creationId="{6CAAA972-83C0-2244-AA7C-B24D20F2C29F}"/>
          </ac:spMkLst>
        </pc:spChg>
        <pc:spChg chg="add mod">
          <ac:chgData name="倉永 吳" userId="62e81d8ee99883b7" providerId="LiveId" clId="{22EBAD98-4FB4-C84E-90D2-F60F471855F3}" dt="2019-06-11T04:03:53.462" v="8758" actId="164"/>
          <ac:spMkLst>
            <pc:docMk/>
            <pc:sldMk cId="2511541765" sldId="492"/>
            <ac:spMk id="174" creationId="{7EBCDB12-D98F-5B4A-B107-25B98FC9F792}"/>
          </ac:spMkLst>
        </pc:spChg>
        <pc:grpChg chg="add mod">
          <ac:chgData name="倉永 吳" userId="62e81d8ee99883b7" providerId="LiveId" clId="{22EBAD98-4FB4-C84E-90D2-F60F471855F3}" dt="2019-06-11T04:04:25.512" v="8765" actId="1076"/>
          <ac:grpSpMkLst>
            <pc:docMk/>
            <pc:sldMk cId="2511541765" sldId="492"/>
            <ac:grpSpMk id="4" creationId="{E86FE856-17C9-D94A-8CC7-5D39A6A21E9C}"/>
          </ac:grpSpMkLst>
        </pc:grpChg>
        <pc:grpChg chg="add mod topLvl">
          <ac:chgData name="倉永 吳" userId="62e81d8ee99883b7" providerId="LiveId" clId="{22EBAD98-4FB4-C84E-90D2-F60F471855F3}" dt="2019-06-10T13:51:21.215" v="8029" actId="164"/>
          <ac:grpSpMkLst>
            <pc:docMk/>
            <pc:sldMk cId="2511541765" sldId="492"/>
            <ac:grpSpMk id="11" creationId="{492178D7-3647-C24E-8094-1594CF0597C9}"/>
          </ac:grpSpMkLst>
        </pc:grpChg>
        <pc:grpChg chg="add mod topLvl">
          <ac:chgData name="倉永 吳" userId="62e81d8ee99883b7" providerId="LiveId" clId="{22EBAD98-4FB4-C84E-90D2-F60F471855F3}" dt="2019-06-10T13:51:21.215" v="8029" actId="164"/>
          <ac:grpSpMkLst>
            <pc:docMk/>
            <pc:sldMk cId="2511541765" sldId="492"/>
            <ac:grpSpMk id="12" creationId="{A95CF486-03D8-A247-BB8B-83DD1203C019}"/>
          </ac:grpSpMkLst>
        </pc:grpChg>
        <pc:grpChg chg="add mod topLvl">
          <ac:chgData name="倉永 吳" userId="62e81d8ee99883b7" providerId="LiveId" clId="{22EBAD98-4FB4-C84E-90D2-F60F471855F3}" dt="2019-06-10T13:51:21.215" v="8029" actId="164"/>
          <ac:grpSpMkLst>
            <pc:docMk/>
            <pc:sldMk cId="2511541765" sldId="492"/>
            <ac:grpSpMk id="17" creationId="{BFDA86B7-DA15-DF4B-A3FE-7388EB1A07E7}"/>
          </ac:grpSpMkLst>
        </pc:grpChg>
        <pc:grpChg chg="add mod topLvl">
          <ac:chgData name="倉永 吳" userId="62e81d8ee99883b7" providerId="LiveId" clId="{22EBAD98-4FB4-C84E-90D2-F60F471855F3}" dt="2019-06-10T13:51:21.215" v="8029" actId="164"/>
          <ac:grpSpMkLst>
            <pc:docMk/>
            <pc:sldMk cId="2511541765" sldId="492"/>
            <ac:grpSpMk id="22" creationId="{5D97F021-CA32-8240-B166-76B1897EEBF3}"/>
          </ac:grpSpMkLst>
        </pc:grpChg>
        <pc:grpChg chg="add del">
          <ac:chgData name="倉永 吳" userId="62e81d8ee99883b7" providerId="LiveId" clId="{22EBAD98-4FB4-C84E-90D2-F60F471855F3}" dt="2019-06-10T13:40:18.175" v="7770"/>
          <ac:grpSpMkLst>
            <pc:docMk/>
            <pc:sldMk cId="2511541765" sldId="492"/>
            <ac:grpSpMk id="27" creationId="{6D071C3A-9A9D-0A41-AA0E-78196791F27D}"/>
          </ac:grpSpMkLst>
        </pc:grpChg>
        <pc:grpChg chg="add del mod">
          <ac:chgData name="倉永 吳" userId="62e81d8ee99883b7" providerId="LiveId" clId="{22EBAD98-4FB4-C84E-90D2-F60F471855F3}" dt="2019-06-10T13:45:38.306" v="7889" actId="165"/>
          <ac:grpSpMkLst>
            <pc:docMk/>
            <pc:sldMk cId="2511541765" sldId="492"/>
            <ac:grpSpMk id="34" creationId="{259739D8-7130-5946-9AF8-CFA3548405A7}"/>
          </ac:grpSpMkLst>
        </pc:grpChg>
        <pc:grpChg chg="add mod">
          <ac:chgData name="倉永 吳" userId="62e81d8ee99883b7" providerId="LiveId" clId="{22EBAD98-4FB4-C84E-90D2-F60F471855F3}" dt="2019-06-11T04:02:26.622" v="8751" actId="1076"/>
          <ac:grpSpMkLst>
            <pc:docMk/>
            <pc:sldMk cId="2511541765" sldId="492"/>
            <ac:grpSpMk id="39" creationId="{326CC581-DB33-E349-9371-CD2F0E25A586}"/>
          </ac:grpSpMkLst>
        </pc:grpChg>
        <pc:grpChg chg="add mod">
          <ac:chgData name="倉永 吳" userId="62e81d8ee99883b7" providerId="LiveId" clId="{22EBAD98-4FB4-C84E-90D2-F60F471855F3}" dt="2019-06-10T13:51:21.215" v="8029" actId="164"/>
          <ac:grpSpMkLst>
            <pc:docMk/>
            <pc:sldMk cId="2511541765" sldId="492"/>
            <ac:grpSpMk id="47" creationId="{04C7D011-0303-7E45-9616-6098746BADB2}"/>
          </ac:grpSpMkLst>
        </pc:grpChg>
        <pc:grpChg chg="add mod">
          <ac:chgData name="倉永 吳" userId="62e81d8ee99883b7" providerId="LiveId" clId="{22EBAD98-4FB4-C84E-90D2-F60F471855F3}" dt="2019-06-10T13:51:21.215" v="8029" actId="164"/>
          <ac:grpSpMkLst>
            <pc:docMk/>
            <pc:sldMk cId="2511541765" sldId="492"/>
            <ac:grpSpMk id="48" creationId="{098B8B8B-5C37-874D-B669-F00E8D9D02F9}"/>
          </ac:grpSpMkLst>
        </pc:grpChg>
        <pc:grpChg chg="add del mod">
          <ac:chgData name="倉永 吳" userId="62e81d8ee99883b7" providerId="LiveId" clId="{22EBAD98-4FB4-C84E-90D2-F60F471855F3}" dt="2019-06-11T03:59:45.110" v="8737" actId="478"/>
          <ac:grpSpMkLst>
            <pc:docMk/>
            <pc:sldMk cId="2511541765" sldId="492"/>
            <ac:grpSpMk id="49" creationId="{7C23BA0E-8BCD-7C45-B68F-E82B471FE480}"/>
          </ac:grpSpMkLst>
        </pc:grpChg>
        <pc:grpChg chg="add mod">
          <ac:chgData name="倉永 吳" userId="62e81d8ee99883b7" providerId="LiveId" clId="{22EBAD98-4FB4-C84E-90D2-F60F471855F3}" dt="2019-06-11T04:04:40.106" v="8769" actId="1076"/>
          <ac:grpSpMkLst>
            <pc:docMk/>
            <pc:sldMk cId="2511541765" sldId="492"/>
            <ac:grpSpMk id="175" creationId="{5EB890DA-9BEE-4948-87F9-B62FC422F912}"/>
          </ac:grpSpMkLst>
        </pc:grpChg>
        <pc:graphicFrameChg chg="add del mod modGraphic">
          <ac:chgData name="倉永 吳" userId="62e81d8ee99883b7" providerId="LiveId" clId="{22EBAD98-4FB4-C84E-90D2-F60F471855F3}" dt="2019-06-10T13:36:36.777" v="7710" actId="478"/>
          <ac:graphicFrameMkLst>
            <pc:docMk/>
            <pc:sldMk cId="2511541765" sldId="492"/>
            <ac:graphicFrameMk id="4" creationId="{A82CFFDD-521E-0243-8058-50A40B82E774}"/>
          </ac:graphicFrameMkLst>
        </pc:graphicFrameChg>
        <pc:picChg chg="add del mod">
          <ac:chgData name="倉永 吳" userId="62e81d8ee99883b7" providerId="LiveId" clId="{22EBAD98-4FB4-C84E-90D2-F60F471855F3}" dt="2019-06-10T13:42:23.267" v="7855" actId="478"/>
          <ac:picMkLst>
            <pc:docMk/>
            <pc:sldMk cId="2511541765" sldId="492"/>
            <ac:picMk id="5" creationId="{D9E81912-6D4B-7D4C-92F9-EE86B032F402}"/>
          </ac:picMkLst>
        </pc:picChg>
      </pc:sldChg>
      <pc:sldChg chg="modSp add modNotesTx">
        <pc:chgData name="倉永 吳" userId="62e81d8ee99883b7" providerId="LiveId" clId="{22EBAD98-4FB4-C84E-90D2-F60F471855F3}" dt="2019-06-11T07:10:23.525" v="11135" actId="404"/>
        <pc:sldMkLst>
          <pc:docMk/>
          <pc:sldMk cId="2367611548" sldId="493"/>
        </pc:sldMkLst>
        <pc:spChg chg="mod">
          <ac:chgData name="倉永 吳" userId="62e81d8ee99883b7" providerId="LiveId" clId="{22EBAD98-4FB4-C84E-90D2-F60F471855F3}" dt="2019-06-11T07:10:23.525" v="11135" actId="404"/>
          <ac:spMkLst>
            <pc:docMk/>
            <pc:sldMk cId="2367611548" sldId="493"/>
            <ac:spMk id="2" creationId="{00000000-0000-0000-0000-000000000000}"/>
          </ac:spMkLst>
        </pc:spChg>
        <pc:spChg chg="mod">
          <ac:chgData name="倉永 吳" userId="62e81d8ee99883b7" providerId="LiveId" clId="{22EBAD98-4FB4-C84E-90D2-F60F471855F3}" dt="2019-06-11T07:07:42.513" v="10823" actId="20577"/>
          <ac:spMkLst>
            <pc:docMk/>
            <pc:sldMk cId="2367611548" sldId="493"/>
            <ac:spMk id="3" creationId="{00000000-0000-0000-0000-000000000000}"/>
          </ac:spMkLst>
        </pc:spChg>
      </pc:sldChg>
      <pc:sldChg chg="modSp add modNotesTx">
        <pc:chgData name="倉永 吳" userId="62e81d8ee99883b7" providerId="LiveId" clId="{22EBAD98-4FB4-C84E-90D2-F60F471855F3}" dt="2019-06-11T07:10:14.677" v="11131" actId="20577"/>
        <pc:sldMkLst>
          <pc:docMk/>
          <pc:sldMk cId="1539087899" sldId="494"/>
        </pc:sldMkLst>
        <pc:spChg chg="mod">
          <ac:chgData name="倉永 吳" userId="62e81d8ee99883b7" providerId="LiveId" clId="{22EBAD98-4FB4-C84E-90D2-F60F471855F3}" dt="2019-06-11T07:10:14.677" v="11131" actId="20577"/>
          <ac:spMkLst>
            <pc:docMk/>
            <pc:sldMk cId="1539087899" sldId="494"/>
            <ac:spMk id="2" creationId="{00000000-0000-0000-0000-000000000000}"/>
          </ac:spMkLst>
        </pc:spChg>
        <pc:spChg chg="mod">
          <ac:chgData name="倉永 吳" userId="62e81d8ee99883b7" providerId="LiveId" clId="{22EBAD98-4FB4-C84E-90D2-F60F471855F3}" dt="2019-06-11T07:10:04.477" v="11102" actId="20577"/>
          <ac:spMkLst>
            <pc:docMk/>
            <pc:sldMk cId="1539087899" sldId="494"/>
            <ac:spMk id="3" creationId="{00000000-0000-0000-0000-000000000000}"/>
          </ac:spMkLst>
        </pc:spChg>
      </pc:sldChg>
      <pc:sldChg chg="modSp add modNotesTx">
        <pc:chgData name="倉永 吳" userId="62e81d8ee99883b7" providerId="LiveId" clId="{22EBAD98-4FB4-C84E-90D2-F60F471855F3}" dt="2019-06-11T07:23:55.573" v="11484" actId="20577"/>
        <pc:sldMkLst>
          <pc:docMk/>
          <pc:sldMk cId="899097588" sldId="495"/>
        </pc:sldMkLst>
        <pc:spChg chg="mod">
          <ac:chgData name="倉永 吳" userId="62e81d8ee99883b7" providerId="LiveId" clId="{22EBAD98-4FB4-C84E-90D2-F60F471855F3}" dt="2019-06-11T07:10:18.871" v="11133" actId="404"/>
          <ac:spMkLst>
            <pc:docMk/>
            <pc:sldMk cId="899097588" sldId="495"/>
            <ac:spMk id="2" creationId="{00000000-0000-0000-0000-000000000000}"/>
          </ac:spMkLst>
        </pc:spChg>
        <pc:spChg chg="mod">
          <ac:chgData name="倉永 吳" userId="62e81d8ee99883b7" providerId="LiveId" clId="{22EBAD98-4FB4-C84E-90D2-F60F471855F3}" dt="2019-06-11T07:19:31.970" v="11309" actId="20577"/>
          <ac:spMkLst>
            <pc:docMk/>
            <pc:sldMk cId="899097588" sldId="495"/>
            <ac:spMk id="3" creationId="{00000000-0000-0000-0000-000000000000}"/>
          </ac:spMkLst>
        </pc:spChg>
      </pc:sldChg>
      <pc:sldChg chg="modSp add">
        <pc:chgData name="倉永 吳" userId="62e81d8ee99883b7" providerId="LiveId" clId="{22EBAD98-4FB4-C84E-90D2-F60F471855F3}" dt="2019-06-11T07:10:29.276" v="11139"/>
        <pc:sldMkLst>
          <pc:docMk/>
          <pc:sldMk cId="267962246" sldId="496"/>
        </pc:sldMkLst>
        <pc:spChg chg="mod">
          <ac:chgData name="倉永 吳" userId="62e81d8ee99883b7" providerId="LiveId" clId="{22EBAD98-4FB4-C84E-90D2-F60F471855F3}" dt="2019-06-11T07:10:29.276" v="11139"/>
          <ac:spMkLst>
            <pc:docMk/>
            <pc:sldMk cId="267962246" sldId="496"/>
            <ac:spMk id="2" creationId="{00000000-0000-0000-0000-000000000000}"/>
          </ac:spMkLst>
        </pc:spChg>
        <pc:spChg chg="mod">
          <ac:chgData name="倉永 吳" userId="62e81d8ee99883b7" providerId="LiveId" clId="{22EBAD98-4FB4-C84E-90D2-F60F471855F3}" dt="2019-06-10T14:10:04.756" v="8450" actId="5793"/>
          <ac:spMkLst>
            <pc:docMk/>
            <pc:sldMk cId="267962246" sldId="496"/>
            <ac:spMk id="3" creationId="{00000000-0000-0000-0000-000000000000}"/>
          </ac:spMkLst>
        </pc:spChg>
      </pc:sldChg>
      <pc:sldChg chg="modSp add setBg modNotesTx">
        <pc:chgData name="倉永 吳" userId="62e81d8ee99883b7" providerId="LiveId" clId="{22EBAD98-4FB4-C84E-90D2-F60F471855F3}" dt="2019-06-11T08:40:16.397" v="13366"/>
        <pc:sldMkLst>
          <pc:docMk/>
          <pc:sldMk cId="2338171364" sldId="497"/>
        </pc:sldMkLst>
        <pc:spChg chg="mod">
          <ac:chgData name="倉永 吳" userId="62e81d8ee99883b7" providerId="LiveId" clId="{22EBAD98-4FB4-C84E-90D2-F60F471855F3}" dt="2019-06-11T08:40:16.397" v="13366"/>
          <ac:spMkLst>
            <pc:docMk/>
            <pc:sldMk cId="2338171364" sldId="497"/>
            <ac:spMk id="3" creationId="{00000000-0000-0000-0000-000000000000}"/>
          </ac:spMkLst>
        </pc:spChg>
      </pc:sldChg>
      <pc:sldChg chg="delSp modSp add ord modTransition modNotesTx">
        <pc:chgData name="倉永 吳" userId="62e81d8ee99883b7" providerId="LiveId" clId="{22EBAD98-4FB4-C84E-90D2-F60F471855F3}" dt="2019-06-11T07:54:17.172" v="13006" actId="20577"/>
        <pc:sldMkLst>
          <pc:docMk/>
          <pc:sldMk cId="1267851294" sldId="498"/>
        </pc:sldMkLst>
        <pc:spChg chg="mod">
          <ac:chgData name="倉永 吳" userId="62e81d8ee99883b7" providerId="LiveId" clId="{22EBAD98-4FB4-C84E-90D2-F60F471855F3}" dt="2019-06-11T04:35:06.949" v="9204" actId="403"/>
          <ac:spMkLst>
            <pc:docMk/>
            <pc:sldMk cId="1267851294" sldId="498"/>
            <ac:spMk id="2" creationId="{00000000-0000-0000-0000-000000000000}"/>
          </ac:spMkLst>
        </pc:spChg>
        <pc:spChg chg="mod">
          <ac:chgData name="倉永 吳" userId="62e81d8ee99883b7" providerId="LiveId" clId="{22EBAD98-4FB4-C84E-90D2-F60F471855F3}" dt="2019-06-10T13:17:24.712" v="7630" actId="20577"/>
          <ac:spMkLst>
            <pc:docMk/>
            <pc:sldMk cId="1267851294" sldId="498"/>
            <ac:spMk id="3" creationId="{00000000-0000-0000-0000-000000000000}"/>
          </ac:spMkLst>
        </pc:spChg>
        <pc:picChg chg="del">
          <ac:chgData name="倉永 吳" userId="62e81d8ee99883b7" providerId="LiveId" clId="{22EBAD98-4FB4-C84E-90D2-F60F471855F3}" dt="2019-06-10T13:17:16.832" v="7627" actId="478"/>
          <ac:picMkLst>
            <pc:docMk/>
            <pc:sldMk cId="1267851294" sldId="498"/>
            <ac:picMk id="5" creationId="{D9E81912-6D4B-7D4C-92F9-EE86B032F402}"/>
          </ac:picMkLst>
        </pc:picChg>
      </pc:sldChg>
      <pc:sldChg chg="addSp delSp modSp add del modTransition modNotesTx">
        <pc:chgData name="倉永 吳" userId="62e81d8ee99883b7" providerId="LiveId" clId="{22EBAD98-4FB4-C84E-90D2-F60F471855F3}" dt="2019-06-11T07:03:50.260" v="10622" actId="2696"/>
        <pc:sldMkLst>
          <pc:docMk/>
          <pc:sldMk cId="3608712229" sldId="499"/>
        </pc:sldMkLst>
        <pc:spChg chg="mod">
          <ac:chgData name="倉永 吳" userId="62e81d8ee99883b7" providerId="LiveId" clId="{22EBAD98-4FB4-C84E-90D2-F60F471855F3}" dt="2019-06-11T04:39:50.024" v="9223" actId="403"/>
          <ac:spMkLst>
            <pc:docMk/>
            <pc:sldMk cId="3608712229" sldId="499"/>
            <ac:spMk id="2" creationId="{00000000-0000-0000-0000-000000000000}"/>
          </ac:spMkLst>
        </pc:spChg>
        <pc:grpChg chg="add del mod">
          <ac:chgData name="倉永 吳" userId="62e81d8ee99883b7" providerId="LiveId" clId="{22EBAD98-4FB4-C84E-90D2-F60F471855F3}" dt="2019-06-11T07:03:39.102" v="10620"/>
          <ac:grpSpMkLst>
            <pc:docMk/>
            <pc:sldMk cId="3608712229" sldId="499"/>
            <ac:grpSpMk id="8" creationId="{B7EDAEEA-991A-A241-86D4-AC7E21EFE33B}"/>
          </ac:grpSpMkLst>
        </pc:grpChg>
        <pc:graphicFrameChg chg="add del mod modGraphic">
          <ac:chgData name="倉永 吳" userId="62e81d8ee99883b7" providerId="LiveId" clId="{22EBAD98-4FB4-C84E-90D2-F60F471855F3}" dt="2019-06-11T07:03:38.155" v="10619" actId="478"/>
          <ac:graphicFrameMkLst>
            <pc:docMk/>
            <pc:sldMk cId="3608712229" sldId="499"/>
            <ac:graphicFrameMk id="7" creationId="{F18DB529-6D88-0846-A2E8-8EC7D8319B57}"/>
          </ac:graphicFrameMkLst>
        </pc:graphicFrameChg>
        <pc:picChg chg="add del mod">
          <ac:chgData name="倉永 吳" userId="62e81d8ee99883b7" providerId="LiveId" clId="{22EBAD98-4FB4-C84E-90D2-F60F471855F3}" dt="2019-06-11T07:03:40.143" v="10621" actId="478"/>
          <ac:picMkLst>
            <pc:docMk/>
            <pc:sldMk cId="3608712229" sldId="499"/>
            <ac:picMk id="5" creationId="{C6C035BA-D810-F244-83AA-9616A0CF7E88}"/>
          </ac:picMkLst>
        </pc:picChg>
      </pc:sldChg>
      <pc:sldChg chg="addSp delSp modSp add del modTransition">
        <pc:chgData name="倉永 吳" userId="62e81d8ee99883b7" providerId="LiveId" clId="{22EBAD98-4FB4-C84E-90D2-F60F471855F3}" dt="2019-06-11T04:38:19.725" v="9213" actId="2696"/>
        <pc:sldMkLst>
          <pc:docMk/>
          <pc:sldMk cId="4200638541" sldId="500"/>
        </pc:sldMkLst>
        <pc:spChg chg="mod">
          <ac:chgData name="倉永 吳" userId="62e81d8ee99883b7" providerId="LiveId" clId="{22EBAD98-4FB4-C84E-90D2-F60F471855F3}" dt="2019-06-10T14:01:40.432" v="8329" actId="20577"/>
          <ac:spMkLst>
            <pc:docMk/>
            <pc:sldMk cId="4200638541" sldId="500"/>
            <ac:spMk id="2" creationId="{00000000-0000-0000-0000-000000000000}"/>
          </ac:spMkLst>
        </pc:spChg>
        <pc:spChg chg="mod">
          <ac:chgData name="倉永 吳" userId="62e81d8ee99883b7" providerId="LiveId" clId="{22EBAD98-4FB4-C84E-90D2-F60F471855F3}" dt="2019-06-10T14:01:02.525" v="8294" actId="27636"/>
          <ac:spMkLst>
            <pc:docMk/>
            <pc:sldMk cId="4200638541" sldId="500"/>
            <ac:spMk id="3" creationId="{00000000-0000-0000-0000-000000000000}"/>
          </ac:spMkLst>
        </pc:spChg>
        <pc:spChg chg="del mod">
          <ac:chgData name="倉永 吳" userId="62e81d8ee99883b7" providerId="LiveId" clId="{22EBAD98-4FB4-C84E-90D2-F60F471855F3}" dt="2019-06-11T04:13:59.077" v="8857" actId="478"/>
          <ac:spMkLst>
            <pc:docMk/>
            <pc:sldMk cId="4200638541" sldId="500"/>
            <ac:spMk id="52" creationId="{BD8AD786-20F8-E148-9302-2C94802F01BA}"/>
          </ac:spMkLst>
        </pc:spChg>
        <pc:spChg chg="mod">
          <ac:chgData name="倉永 吳" userId="62e81d8ee99883b7" providerId="LiveId" clId="{22EBAD98-4FB4-C84E-90D2-F60F471855F3}" dt="2019-06-11T04:05:10.622" v="8777" actId="1076"/>
          <ac:spMkLst>
            <pc:docMk/>
            <pc:sldMk cId="4200638541" sldId="500"/>
            <ac:spMk id="54" creationId="{74AB6E2D-C401-4B42-8C83-F7F350CBEF25}"/>
          </ac:spMkLst>
        </pc:spChg>
        <pc:spChg chg="mod">
          <ac:chgData name="倉永 吳" userId="62e81d8ee99883b7" providerId="LiveId" clId="{22EBAD98-4FB4-C84E-90D2-F60F471855F3}" dt="2019-06-11T04:05:13.893" v="8778" actId="1076"/>
          <ac:spMkLst>
            <pc:docMk/>
            <pc:sldMk cId="4200638541" sldId="500"/>
            <ac:spMk id="55" creationId="{CF6B2096-CA12-1E48-A5E8-B7D870A852FD}"/>
          </ac:spMkLst>
        </pc:spChg>
        <pc:spChg chg="del">
          <ac:chgData name="倉永 吳" userId="62e81d8ee99883b7" providerId="LiveId" clId="{22EBAD98-4FB4-C84E-90D2-F60F471855F3}" dt="2019-06-10T13:58:27.072" v="8248" actId="478"/>
          <ac:spMkLst>
            <pc:docMk/>
            <pc:sldMk cId="4200638541" sldId="500"/>
            <ac:spMk id="56" creationId="{5FC08C4F-DD01-BE4D-AD9C-5A1AE30D113C}"/>
          </ac:spMkLst>
        </pc:spChg>
        <pc:spChg chg="del">
          <ac:chgData name="倉永 吳" userId="62e81d8ee99883b7" providerId="LiveId" clId="{22EBAD98-4FB4-C84E-90D2-F60F471855F3}" dt="2019-06-10T13:58:27.072" v="8248" actId="478"/>
          <ac:spMkLst>
            <pc:docMk/>
            <pc:sldMk cId="4200638541" sldId="500"/>
            <ac:spMk id="57" creationId="{B480AB77-7D53-6549-8994-424A67219735}"/>
          </ac:spMkLst>
        </pc:spChg>
        <pc:spChg chg="add">
          <ac:chgData name="倉永 吳" userId="62e81d8ee99883b7" providerId="LiveId" clId="{22EBAD98-4FB4-C84E-90D2-F60F471855F3}" dt="2019-06-11T04:13:59.781" v="8858"/>
          <ac:spMkLst>
            <pc:docMk/>
            <pc:sldMk cId="4200638541" sldId="500"/>
            <ac:spMk id="166" creationId="{CFB70FFA-58CE-0141-8CD1-E89BB1CD7DE0}"/>
          </ac:spMkLst>
        </pc:spChg>
        <pc:grpChg chg="add">
          <ac:chgData name="倉永 吳" userId="62e81d8ee99883b7" providerId="LiveId" clId="{22EBAD98-4FB4-C84E-90D2-F60F471855F3}" dt="2019-06-11T04:05:03.235" v="8776"/>
          <ac:grpSpMkLst>
            <pc:docMk/>
            <pc:sldMk cId="4200638541" sldId="500"/>
            <ac:grpSpMk id="40" creationId="{0E97C0B5-DCBE-FC4C-BBB1-75D555842E02}"/>
          </ac:grpSpMkLst>
        </pc:grpChg>
        <pc:grpChg chg="del">
          <ac:chgData name="倉永 吳" userId="62e81d8ee99883b7" providerId="LiveId" clId="{22EBAD98-4FB4-C84E-90D2-F60F471855F3}" dt="2019-06-11T04:05:02.629" v="8775" actId="478"/>
          <ac:grpSpMkLst>
            <pc:docMk/>
            <pc:sldMk cId="4200638541" sldId="500"/>
            <ac:grpSpMk id="49" creationId="{7C23BA0E-8BCD-7C45-B68F-E82B471FE480}"/>
          </ac:grpSpMkLst>
        </pc:grpChg>
        <pc:grpChg chg="add">
          <ac:chgData name="倉永 吳" userId="62e81d8ee99883b7" providerId="LiveId" clId="{22EBAD98-4FB4-C84E-90D2-F60F471855F3}" dt="2019-06-11T04:05:03.235" v="8776"/>
          <ac:grpSpMkLst>
            <pc:docMk/>
            <pc:sldMk cId="4200638541" sldId="500"/>
            <ac:grpSpMk id="68" creationId="{7B362E65-E0D0-BD42-8D07-2508D0093944}"/>
          </ac:grpSpMkLst>
        </pc:grpChg>
        <pc:grpChg chg="add">
          <ac:chgData name="倉永 吳" userId="62e81d8ee99883b7" providerId="LiveId" clId="{22EBAD98-4FB4-C84E-90D2-F60F471855F3}" dt="2019-06-11T04:05:03.235" v="8776"/>
          <ac:grpSpMkLst>
            <pc:docMk/>
            <pc:sldMk cId="4200638541" sldId="500"/>
            <ac:grpSpMk id="85" creationId="{06ADEB6A-406C-2E4E-8453-3886E9A343DC}"/>
          </ac:grpSpMkLst>
        </pc:grpChg>
      </pc:sldChg>
      <pc:sldChg chg="addSp delSp modSp add del modTransition">
        <pc:chgData name="倉永 吳" userId="62e81d8ee99883b7" providerId="LiveId" clId="{22EBAD98-4FB4-C84E-90D2-F60F471855F3}" dt="2019-06-11T04:38:23.005" v="9214" actId="2696"/>
        <pc:sldMkLst>
          <pc:docMk/>
          <pc:sldMk cId="2791453454" sldId="501"/>
        </pc:sldMkLst>
        <pc:spChg chg="mod">
          <ac:chgData name="倉永 吳" userId="62e81d8ee99883b7" providerId="LiveId" clId="{22EBAD98-4FB4-C84E-90D2-F60F471855F3}" dt="2019-06-10T14:01:43.566" v="8337" actId="20577"/>
          <ac:spMkLst>
            <pc:docMk/>
            <pc:sldMk cId="2791453454" sldId="501"/>
            <ac:spMk id="2" creationId="{00000000-0000-0000-0000-000000000000}"/>
          </ac:spMkLst>
        </pc:spChg>
        <pc:spChg chg="mod">
          <ac:chgData name="倉永 吳" userId="62e81d8ee99883b7" providerId="LiveId" clId="{22EBAD98-4FB4-C84E-90D2-F60F471855F3}" dt="2019-06-10T14:01:18.200" v="8301" actId="27636"/>
          <ac:spMkLst>
            <pc:docMk/>
            <pc:sldMk cId="2791453454" sldId="501"/>
            <ac:spMk id="3" creationId="{00000000-0000-0000-0000-000000000000}"/>
          </ac:spMkLst>
        </pc:spChg>
        <pc:spChg chg="add del">
          <ac:chgData name="倉永 吳" userId="62e81d8ee99883b7" providerId="LiveId" clId="{22EBAD98-4FB4-C84E-90D2-F60F471855F3}" dt="2019-06-10T14:01:13.919" v="8297"/>
          <ac:spMkLst>
            <pc:docMk/>
            <pc:sldMk cId="2791453454" sldId="501"/>
            <ac:spMk id="4" creationId="{E15BC804-ACD7-FB4C-AA72-C7963639C23D}"/>
          </ac:spMkLst>
        </pc:spChg>
        <pc:spChg chg="add">
          <ac:chgData name="倉永 吳" userId="62e81d8ee99883b7" providerId="LiveId" clId="{22EBAD98-4FB4-C84E-90D2-F60F471855F3}" dt="2019-06-11T04:05:45.596" v="8782"/>
          <ac:spMkLst>
            <pc:docMk/>
            <pc:sldMk cId="2791453454" sldId="501"/>
            <ac:spMk id="42" creationId="{49F6E763-C4C4-D942-AAFE-2BC45439F3B8}"/>
          </ac:spMkLst>
        </pc:spChg>
        <pc:spChg chg="add mod">
          <ac:chgData name="倉永 吳" userId="62e81d8ee99883b7" providerId="LiveId" clId="{22EBAD98-4FB4-C84E-90D2-F60F471855F3}" dt="2019-06-11T04:06:38.560" v="8793" actId="1076"/>
          <ac:spMkLst>
            <pc:docMk/>
            <pc:sldMk cId="2791453454" sldId="501"/>
            <ac:spMk id="50" creationId="{3D8CDC37-2A78-F44E-8F36-C785A7EED12D}"/>
          </ac:spMkLst>
        </pc:spChg>
        <pc:spChg chg="mod">
          <ac:chgData name="倉永 吳" userId="62e81d8ee99883b7" providerId="LiveId" clId="{22EBAD98-4FB4-C84E-90D2-F60F471855F3}" dt="2019-06-10T14:02:18.631" v="8345" actId="20577"/>
          <ac:spMkLst>
            <pc:docMk/>
            <pc:sldMk cId="2791453454" sldId="501"/>
            <ac:spMk id="52" creationId="{BD8AD786-20F8-E148-9302-2C94802F01BA}"/>
          </ac:spMkLst>
        </pc:spChg>
        <pc:spChg chg="del">
          <ac:chgData name="倉永 吳" userId="62e81d8ee99883b7" providerId="LiveId" clId="{22EBAD98-4FB4-C84E-90D2-F60F471855F3}" dt="2019-06-11T04:05:42.625" v="8780" actId="478"/>
          <ac:spMkLst>
            <pc:docMk/>
            <pc:sldMk cId="2791453454" sldId="501"/>
            <ac:spMk id="54" creationId="{74AB6E2D-C401-4B42-8C83-F7F350CBEF25}"/>
          </ac:spMkLst>
        </pc:spChg>
        <pc:spChg chg="del">
          <ac:chgData name="倉永 吳" userId="62e81d8ee99883b7" providerId="LiveId" clId="{22EBAD98-4FB4-C84E-90D2-F60F471855F3}" dt="2019-06-11T04:05:44.750" v="8781" actId="478"/>
          <ac:spMkLst>
            <pc:docMk/>
            <pc:sldMk cId="2791453454" sldId="501"/>
            <ac:spMk id="55" creationId="{CF6B2096-CA12-1E48-A5E8-B7D870A852FD}"/>
          </ac:spMkLst>
        </pc:spChg>
        <pc:spChg chg="mod">
          <ac:chgData name="倉永 吳" userId="62e81d8ee99883b7" providerId="LiveId" clId="{22EBAD98-4FB4-C84E-90D2-F60F471855F3}" dt="2019-06-11T04:06:26.257" v="8789" actId="1076"/>
          <ac:spMkLst>
            <pc:docMk/>
            <pc:sldMk cId="2791453454" sldId="501"/>
            <ac:spMk id="56" creationId="{5FC08C4F-DD01-BE4D-AD9C-5A1AE30D113C}"/>
          </ac:spMkLst>
        </pc:spChg>
        <pc:spChg chg="mod">
          <ac:chgData name="倉永 吳" userId="62e81d8ee99883b7" providerId="LiveId" clId="{22EBAD98-4FB4-C84E-90D2-F60F471855F3}" dt="2019-06-11T04:10:37.673" v="8794" actId="207"/>
          <ac:spMkLst>
            <pc:docMk/>
            <pc:sldMk cId="2791453454" sldId="501"/>
            <ac:spMk id="57" creationId="{B480AB77-7D53-6549-8994-424A67219735}"/>
          </ac:spMkLst>
        </pc:spChg>
        <pc:grpChg chg="del">
          <ac:chgData name="倉永 吳" userId="62e81d8ee99883b7" providerId="LiveId" clId="{22EBAD98-4FB4-C84E-90D2-F60F471855F3}" dt="2019-06-11T04:05:40.377" v="8779" actId="478"/>
          <ac:grpSpMkLst>
            <pc:docMk/>
            <pc:sldMk cId="2791453454" sldId="501"/>
            <ac:grpSpMk id="49" creationId="{7C23BA0E-8BCD-7C45-B68F-E82B471FE480}"/>
          </ac:grpSpMkLst>
        </pc:grpChg>
        <pc:grpChg chg="add">
          <ac:chgData name="倉永 吳" userId="62e81d8ee99883b7" providerId="LiveId" clId="{22EBAD98-4FB4-C84E-90D2-F60F471855F3}" dt="2019-06-11T04:05:45.596" v="8782"/>
          <ac:grpSpMkLst>
            <pc:docMk/>
            <pc:sldMk cId="2791453454" sldId="501"/>
            <ac:grpSpMk id="51" creationId="{4E797124-B68E-5A41-919E-009AAA9F1EB1}"/>
          </ac:grpSpMkLst>
        </pc:grpChg>
        <pc:grpChg chg="add mod">
          <ac:chgData name="倉永 吳" userId="62e81d8ee99883b7" providerId="LiveId" clId="{22EBAD98-4FB4-C84E-90D2-F60F471855F3}" dt="2019-06-11T04:06:02.876" v="8784" actId="167"/>
          <ac:grpSpMkLst>
            <pc:docMk/>
            <pc:sldMk cId="2791453454" sldId="501"/>
            <ac:grpSpMk id="138" creationId="{44D800D7-91C5-C64B-9E3F-D2C35B56154E}"/>
          </ac:grpSpMkLst>
        </pc:grpChg>
        <pc:grpChg chg="add mod">
          <ac:chgData name="倉永 吳" userId="62e81d8ee99883b7" providerId="LiveId" clId="{22EBAD98-4FB4-C84E-90D2-F60F471855F3}" dt="2019-06-11T04:06:02.876" v="8784" actId="167"/>
          <ac:grpSpMkLst>
            <pc:docMk/>
            <pc:sldMk cId="2791453454" sldId="501"/>
            <ac:grpSpMk id="155" creationId="{1F59DEA3-11E3-5A4B-A160-272795B5244A}"/>
          </ac:grpSpMkLst>
        </pc:grpChg>
      </pc:sldChg>
      <pc:sldChg chg="add del">
        <pc:chgData name="倉永 吳" userId="62e81d8ee99883b7" providerId="LiveId" clId="{22EBAD98-4FB4-C84E-90D2-F60F471855F3}" dt="2019-06-10T13:59:55.203" v="8250" actId="2696"/>
        <pc:sldMkLst>
          <pc:docMk/>
          <pc:sldMk cId="53348469" sldId="502"/>
        </pc:sldMkLst>
      </pc:sldChg>
      <pc:sldChg chg="addSp delSp modSp add del modTransition">
        <pc:chgData name="倉永 吳" userId="62e81d8ee99883b7" providerId="LiveId" clId="{22EBAD98-4FB4-C84E-90D2-F60F471855F3}" dt="2019-06-11T04:38:13.985" v="9212" actId="2696"/>
        <pc:sldMkLst>
          <pc:docMk/>
          <pc:sldMk cId="4057235696" sldId="502"/>
        </pc:sldMkLst>
        <pc:spChg chg="mod">
          <ac:chgData name="倉永 吳" userId="62e81d8ee99883b7" providerId="LiveId" clId="{22EBAD98-4FB4-C84E-90D2-F60F471855F3}" dt="2019-06-11T04:22:23.021" v="9061" actId="20577"/>
          <ac:spMkLst>
            <pc:docMk/>
            <pc:sldMk cId="4057235696" sldId="502"/>
            <ac:spMk id="2" creationId="{00000000-0000-0000-0000-000000000000}"/>
          </ac:spMkLst>
        </pc:spChg>
        <pc:spChg chg="del">
          <ac:chgData name="倉永 吳" userId="62e81d8ee99883b7" providerId="LiveId" clId="{22EBAD98-4FB4-C84E-90D2-F60F471855F3}" dt="2019-06-10T14:00:38.946" v="8284" actId="478"/>
          <ac:spMkLst>
            <pc:docMk/>
            <pc:sldMk cId="4057235696" sldId="502"/>
            <ac:spMk id="3" creationId="{00000000-0000-0000-0000-000000000000}"/>
          </ac:spMkLst>
        </pc:spChg>
        <pc:spChg chg="add del mod">
          <ac:chgData name="倉永 吳" userId="62e81d8ee99883b7" providerId="LiveId" clId="{22EBAD98-4FB4-C84E-90D2-F60F471855F3}" dt="2019-06-10T14:00:44.636" v="8287" actId="478"/>
          <ac:spMkLst>
            <pc:docMk/>
            <pc:sldMk cId="4057235696" sldId="502"/>
            <ac:spMk id="5" creationId="{518F1213-1EC8-F74A-BC01-C88A90D96DAD}"/>
          </ac:spMkLst>
        </pc:spChg>
        <pc:spChg chg="add del">
          <ac:chgData name="倉永 吳" userId="62e81d8ee99883b7" providerId="LiveId" clId="{22EBAD98-4FB4-C84E-90D2-F60F471855F3}" dt="2019-06-10T14:00:41.897" v="8286"/>
          <ac:spMkLst>
            <pc:docMk/>
            <pc:sldMk cId="4057235696" sldId="502"/>
            <ac:spMk id="40" creationId="{8E392CCE-8C0F-B24D-89B3-0EAD7D764A6F}"/>
          </ac:spMkLst>
        </pc:spChg>
        <pc:spChg chg="add">
          <ac:chgData name="倉永 吳" userId="62e81d8ee99883b7" providerId="LiveId" clId="{22EBAD98-4FB4-C84E-90D2-F60F471855F3}" dt="2019-06-10T14:00:45.485" v="8288"/>
          <ac:spMkLst>
            <pc:docMk/>
            <pc:sldMk cId="4057235696" sldId="502"/>
            <ac:spMk id="41" creationId="{31BC5FB8-8A98-AE4A-9879-558D0E66BD78}"/>
          </ac:spMkLst>
        </pc:spChg>
        <pc:spChg chg="mod">
          <ac:chgData name="倉永 吳" userId="62e81d8ee99883b7" providerId="LiveId" clId="{22EBAD98-4FB4-C84E-90D2-F60F471855F3}" dt="2019-06-11T04:13:41.212" v="8856" actId="20577"/>
          <ac:spMkLst>
            <pc:docMk/>
            <pc:sldMk cId="4057235696" sldId="502"/>
            <ac:spMk id="52" creationId="{BD8AD786-20F8-E148-9302-2C94802F01BA}"/>
          </ac:spMkLst>
        </pc:spChg>
        <pc:grpChg chg="add del">
          <ac:chgData name="倉永 吳" userId="62e81d8ee99883b7" providerId="LiveId" clId="{22EBAD98-4FB4-C84E-90D2-F60F471855F3}" dt="2019-06-11T04:00:50.948" v="8746"/>
          <ac:grpSpMkLst>
            <pc:docMk/>
            <pc:sldMk cId="4057235696" sldId="502"/>
            <ac:grpSpMk id="39" creationId="{7572EB8F-B1F1-4643-A856-1256657B1209}"/>
          </ac:grpSpMkLst>
        </pc:grpChg>
        <pc:grpChg chg="add del">
          <ac:chgData name="倉永 吳" userId="62e81d8ee99883b7" providerId="LiveId" clId="{22EBAD98-4FB4-C84E-90D2-F60F471855F3}" dt="2019-06-11T04:04:56.795" v="8773" actId="478"/>
          <ac:grpSpMkLst>
            <pc:docMk/>
            <pc:sldMk cId="4057235696" sldId="502"/>
            <ac:grpSpMk id="49" creationId="{7C23BA0E-8BCD-7C45-B68F-E82B471FE480}"/>
          </ac:grpSpMkLst>
        </pc:grpChg>
        <pc:grpChg chg="add">
          <ac:chgData name="倉永 吳" userId="62e81d8ee99883b7" providerId="LiveId" clId="{22EBAD98-4FB4-C84E-90D2-F60F471855F3}" dt="2019-06-11T04:04:57.467" v="8774"/>
          <ac:grpSpMkLst>
            <pc:docMk/>
            <pc:sldMk cId="4057235696" sldId="502"/>
            <ac:grpSpMk id="130" creationId="{83891C61-BE66-8844-A6A0-D38F2D97C41B}"/>
          </ac:grpSpMkLst>
        </pc:grpChg>
        <pc:grpChg chg="add">
          <ac:chgData name="倉永 吳" userId="62e81d8ee99883b7" providerId="LiveId" clId="{22EBAD98-4FB4-C84E-90D2-F60F471855F3}" dt="2019-06-11T04:04:57.467" v="8774"/>
          <ac:grpSpMkLst>
            <pc:docMk/>
            <pc:sldMk cId="4057235696" sldId="502"/>
            <ac:grpSpMk id="147" creationId="{6894F702-867F-4646-9096-65BDA1A622DE}"/>
          </ac:grpSpMkLst>
        </pc:grpChg>
        <pc:grpChg chg="add">
          <ac:chgData name="倉永 吳" userId="62e81d8ee99883b7" providerId="LiveId" clId="{22EBAD98-4FB4-C84E-90D2-F60F471855F3}" dt="2019-06-11T04:04:57.467" v="8774"/>
          <ac:grpSpMkLst>
            <pc:docMk/>
            <pc:sldMk cId="4057235696" sldId="502"/>
            <ac:grpSpMk id="164" creationId="{AD03A8FF-98B7-9144-ABE4-9F2A6C94DAE3}"/>
          </ac:grpSpMkLst>
        </pc:grpChg>
      </pc:sldChg>
      <pc:sldChg chg="addSp delSp modSp add del modTransition">
        <pc:chgData name="倉永 吳" userId="62e81d8ee99883b7" providerId="LiveId" clId="{22EBAD98-4FB4-C84E-90D2-F60F471855F3}" dt="2019-06-11T04:36:29.061" v="9211" actId="2696"/>
        <pc:sldMkLst>
          <pc:docMk/>
          <pc:sldMk cId="1883839597" sldId="503"/>
        </pc:sldMkLst>
        <pc:spChg chg="mod">
          <ac:chgData name="倉永 吳" userId="62e81d8ee99883b7" providerId="LiveId" clId="{22EBAD98-4FB4-C84E-90D2-F60F471855F3}" dt="2019-06-11T04:04:49.164" v="8770" actId="20577"/>
          <ac:spMkLst>
            <pc:docMk/>
            <pc:sldMk cId="1883839597" sldId="503"/>
            <ac:spMk id="76" creationId="{1BD7D990-D89E-5348-BC52-D931A30FEBE8}"/>
          </ac:spMkLst>
        </pc:spChg>
        <pc:grpChg chg="add del">
          <ac:chgData name="倉永 吳" userId="62e81d8ee99883b7" providerId="LiveId" clId="{22EBAD98-4FB4-C84E-90D2-F60F471855F3}" dt="2019-06-11T04:04:50.891" v="8771" actId="478"/>
          <ac:grpSpMkLst>
            <pc:docMk/>
            <pc:sldMk cId="1883839597" sldId="503"/>
            <ac:grpSpMk id="39" creationId="{E7BC3BB3-A390-AE45-A580-97A0D15AA9CB}"/>
          </ac:grpSpMkLst>
        </pc:grpChg>
        <pc:grpChg chg="del">
          <ac:chgData name="倉永 吳" userId="62e81d8ee99883b7" providerId="LiveId" clId="{22EBAD98-4FB4-C84E-90D2-F60F471855F3}" dt="2019-06-11T04:00:39.265" v="8742" actId="478"/>
          <ac:grpSpMkLst>
            <pc:docMk/>
            <pc:sldMk cId="1883839597" sldId="503"/>
            <ac:grpSpMk id="49" creationId="{7C23BA0E-8BCD-7C45-B68F-E82B471FE480}"/>
          </ac:grpSpMkLst>
        </pc:grpChg>
        <pc:grpChg chg="add">
          <ac:chgData name="倉永 吳" userId="62e81d8ee99883b7" providerId="LiveId" clId="{22EBAD98-4FB4-C84E-90D2-F60F471855F3}" dt="2019-06-11T04:04:51.889" v="8772"/>
          <ac:grpSpMkLst>
            <pc:docMk/>
            <pc:sldMk cId="1883839597" sldId="503"/>
            <ac:grpSpMk id="127" creationId="{31ED58F9-C9B1-5746-B572-88A7810AE9F6}"/>
          </ac:grpSpMkLst>
        </pc:grpChg>
        <pc:grpChg chg="add">
          <ac:chgData name="倉永 吳" userId="62e81d8ee99883b7" providerId="LiveId" clId="{22EBAD98-4FB4-C84E-90D2-F60F471855F3}" dt="2019-06-11T04:04:51.889" v="8772"/>
          <ac:grpSpMkLst>
            <pc:docMk/>
            <pc:sldMk cId="1883839597" sldId="503"/>
            <ac:grpSpMk id="144" creationId="{45BD0DC8-8D21-2647-B6FC-2FA2229439C6}"/>
          </ac:grpSpMkLst>
        </pc:grpChg>
        <pc:grpChg chg="add">
          <ac:chgData name="倉永 吳" userId="62e81d8ee99883b7" providerId="LiveId" clId="{22EBAD98-4FB4-C84E-90D2-F60F471855F3}" dt="2019-06-11T04:04:51.889" v="8772"/>
          <ac:grpSpMkLst>
            <pc:docMk/>
            <pc:sldMk cId="1883839597" sldId="503"/>
            <ac:grpSpMk id="161" creationId="{4C8C5196-67A1-E84C-BDB7-242414D646B9}"/>
          </ac:grpSpMkLst>
        </pc:grpChg>
      </pc:sldChg>
      <pc:sldChg chg="addSp delSp modSp add modNotesTx">
        <pc:chgData name="倉永 吳" userId="62e81d8ee99883b7" providerId="LiveId" clId="{22EBAD98-4FB4-C84E-90D2-F60F471855F3}" dt="2019-06-11T07:27:55.812" v="11600" actId="20577"/>
        <pc:sldMkLst>
          <pc:docMk/>
          <pc:sldMk cId="3623713585" sldId="504"/>
        </pc:sldMkLst>
        <pc:spChg chg="mod">
          <ac:chgData name="倉永 吳" userId="62e81d8ee99883b7" providerId="LiveId" clId="{22EBAD98-4FB4-C84E-90D2-F60F471855F3}" dt="2019-06-10T14:07:23.294" v="8427" actId="113"/>
          <ac:spMkLst>
            <pc:docMk/>
            <pc:sldMk cId="3623713585" sldId="504"/>
            <ac:spMk id="2" creationId="{00000000-0000-0000-0000-000000000000}"/>
          </ac:spMkLst>
        </pc:spChg>
        <pc:spChg chg="mod">
          <ac:chgData name="倉永 吳" userId="62e81d8ee99883b7" providerId="LiveId" clId="{22EBAD98-4FB4-C84E-90D2-F60F471855F3}" dt="2019-06-10T14:06:56.499" v="8410" actId="403"/>
          <ac:spMkLst>
            <pc:docMk/>
            <pc:sldMk cId="3623713585" sldId="504"/>
            <ac:spMk id="3" creationId="{B2B877FB-E242-0D40-B127-8ADF0003F702}"/>
          </ac:spMkLst>
        </pc:spChg>
        <pc:spChg chg="add del">
          <ac:chgData name="倉永 吳" userId="62e81d8ee99883b7" providerId="LiveId" clId="{22EBAD98-4FB4-C84E-90D2-F60F471855F3}" dt="2019-06-10T14:04:59.816" v="8350"/>
          <ac:spMkLst>
            <pc:docMk/>
            <pc:sldMk cId="3623713585" sldId="504"/>
            <ac:spMk id="4" creationId="{AD8AC8AD-86A7-6344-8A40-AD5D8B893A70}"/>
          </ac:spMkLst>
        </pc:spChg>
        <pc:spChg chg="add mod">
          <ac:chgData name="倉永 吳" userId="62e81d8ee99883b7" providerId="LiveId" clId="{22EBAD98-4FB4-C84E-90D2-F60F471855F3}" dt="2019-06-10T14:08:14.441" v="8434" actId="1076"/>
          <ac:spMkLst>
            <pc:docMk/>
            <pc:sldMk cId="3623713585" sldId="504"/>
            <ac:spMk id="5" creationId="{91607EC9-9434-5F46-A962-F86426C003C6}"/>
          </ac:spMkLst>
        </pc:spChg>
        <pc:spChg chg="add mod">
          <ac:chgData name="倉永 吳" userId="62e81d8ee99883b7" providerId="LiveId" clId="{22EBAD98-4FB4-C84E-90D2-F60F471855F3}" dt="2019-06-11T03:55:10.954" v="8694" actId="20577"/>
          <ac:spMkLst>
            <pc:docMk/>
            <pc:sldMk cId="3623713585" sldId="504"/>
            <ac:spMk id="6" creationId="{84D07122-D6D8-D145-A9A2-D5BF85E1DBFF}"/>
          </ac:spMkLst>
        </pc:spChg>
      </pc:sldChg>
      <pc:sldChg chg="modSp add modNotesTx">
        <pc:chgData name="倉永 吳" userId="62e81d8ee99883b7" providerId="LiveId" clId="{22EBAD98-4FB4-C84E-90D2-F60F471855F3}" dt="2019-06-11T07:38:44.257" v="12179" actId="20577"/>
        <pc:sldMkLst>
          <pc:docMk/>
          <pc:sldMk cId="2114083741" sldId="505"/>
        </pc:sldMkLst>
        <pc:spChg chg="mod">
          <ac:chgData name="倉永 吳" userId="62e81d8ee99883b7" providerId="LiveId" clId="{22EBAD98-4FB4-C84E-90D2-F60F471855F3}" dt="2019-06-10T14:08:26.030" v="8437" actId="207"/>
          <ac:spMkLst>
            <pc:docMk/>
            <pc:sldMk cId="2114083741" sldId="505"/>
            <ac:spMk id="2" creationId="{00000000-0000-0000-0000-000000000000}"/>
          </ac:spMkLst>
        </pc:spChg>
        <pc:spChg chg="mod">
          <ac:chgData name="倉永 吳" userId="62e81d8ee99883b7" providerId="LiveId" clId="{22EBAD98-4FB4-C84E-90D2-F60F471855F3}" dt="2019-06-10T14:08:28.977" v="8438" actId="207"/>
          <ac:spMkLst>
            <pc:docMk/>
            <pc:sldMk cId="2114083741" sldId="505"/>
            <ac:spMk id="5" creationId="{91607EC9-9434-5F46-A962-F86426C003C6}"/>
          </ac:spMkLst>
        </pc:spChg>
        <pc:spChg chg="mod">
          <ac:chgData name="倉永 吳" userId="62e81d8ee99883b7" providerId="LiveId" clId="{22EBAD98-4FB4-C84E-90D2-F60F471855F3}" dt="2019-06-11T03:56:48.321" v="8704" actId="20577"/>
          <ac:spMkLst>
            <pc:docMk/>
            <pc:sldMk cId="2114083741" sldId="505"/>
            <ac:spMk id="6" creationId="{84D07122-D6D8-D145-A9A2-D5BF85E1DBFF}"/>
          </ac:spMkLst>
        </pc:spChg>
      </pc:sldChg>
      <pc:sldChg chg="modSp add">
        <pc:chgData name="倉永 吳" userId="62e81d8ee99883b7" providerId="LiveId" clId="{22EBAD98-4FB4-C84E-90D2-F60F471855F3}" dt="2019-06-11T06:37:44.801" v="9588" actId="20577"/>
        <pc:sldMkLst>
          <pc:docMk/>
          <pc:sldMk cId="1045531007" sldId="506"/>
        </pc:sldMkLst>
        <pc:spChg chg="mod">
          <ac:chgData name="倉永 吳" userId="62e81d8ee99883b7" providerId="LiveId" clId="{22EBAD98-4FB4-C84E-90D2-F60F471855F3}" dt="2019-06-10T14:08:45.412" v="8444" actId="207"/>
          <ac:spMkLst>
            <pc:docMk/>
            <pc:sldMk cId="1045531007" sldId="506"/>
            <ac:spMk id="5" creationId="{91607EC9-9434-5F46-A962-F86426C003C6}"/>
          </ac:spMkLst>
        </pc:spChg>
        <pc:spChg chg="mod">
          <ac:chgData name="倉永 吳" userId="62e81d8ee99883b7" providerId="LiveId" clId="{22EBAD98-4FB4-C84E-90D2-F60F471855F3}" dt="2019-06-11T06:37:44.801" v="9588" actId="20577"/>
          <ac:spMkLst>
            <pc:docMk/>
            <pc:sldMk cId="1045531007" sldId="506"/>
            <ac:spMk id="6" creationId="{84D07122-D6D8-D145-A9A2-D5BF85E1DBFF}"/>
          </ac:spMkLst>
        </pc:spChg>
      </pc:sldChg>
      <pc:sldChg chg="modSp add modNotesTx">
        <pc:chgData name="倉永 吳" userId="62e81d8ee99883b7" providerId="LiveId" clId="{22EBAD98-4FB4-C84E-90D2-F60F471855F3}" dt="2019-06-11T07:10:26.669" v="11137" actId="404"/>
        <pc:sldMkLst>
          <pc:docMk/>
          <pc:sldMk cId="376629749" sldId="507"/>
        </pc:sldMkLst>
        <pc:spChg chg="mod">
          <ac:chgData name="倉永 吳" userId="62e81d8ee99883b7" providerId="LiveId" clId="{22EBAD98-4FB4-C84E-90D2-F60F471855F3}" dt="2019-06-11T07:10:26.669" v="11137" actId="404"/>
          <ac:spMkLst>
            <pc:docMk/>
            <pc:sldMk cId="376629749" sldId="507"/>
            <ac:spMk id="2" creationId="{00000000-0000-0000-0000-000000000000}"/>
          </ac:spMkLst>
        </pc:spChg>
      </pc:sldChg>
      <pc:sldChg chg="del">
        <pc:chgData name="倉永 吳" userId="62e81d8ee99883b7" providerId="LiveId" clId="{22EBAD98-4FB4-C84E-90D2-F60F471855F3}" dt="2019-06-11T03:53:49.069" v="8596" actId="2696"/>
        <pc:sldMkLst>
          <pc:docMk/>
          <pc:sldMk cId="3687822285" sldId="508"/>
        </pc:sldMkLst>
      </pc:sldChg>
      <pc:sldChg chg="delSp modSp">
        <pc:chgData name="倉永 吳" userId="62e81d8ee99883b7" providerId="LiveId" clId="{22EBAD98-4FB4-C84E-90D2-F60F471855F3}" dt="2019-06-11T03:21:25.873" v="8459" actId="478"/>
        <pc:sldMkLst>
          <pc:docMk/>
          <pc:sldMk cId="2304836688" sldId="515"/>
        </pc:sldMkLst>
        <pc:spChg chg="del mod">
          <ac:chgData name="倉永 吳" userId="62e81d8ee99883b7" providerId="LiveId" clId="{22EBAD98-4FB4-C84E-90D2-F60F471855F3}" dt="2019-06-11T03:21:25.873" v="8459" actId="478"/>
          <ac:spMkLst>
            <pc:docMk/>
            <pc:sldMk cId="2304836688" sldId="515"/>
            <ac:spMk id="27" creationId="{7A37372C-B339-4B4F-BD04-25F82299770A}"/>
          </ac:spMkLst>
        </pc:spChg>
        <pc:spChg chg="mod">
          <ac:chgData name="倉永 吳" userId="62e81d8ee99883b7" providerId="LiveId" clId="{22EBAD98-4FB4-C84E-90D2-F60F471855F3}" dt="2019-06-11T03:21:21.111" v="8458" actId="1037"/>
          <ac:spMkLst>
            <pc:docMk/>
            <pc:sldMk cId="2304836688" sldId="515"/>
            <ac:spMk id="106" creationId="{8E3EE03E-94BB-9E4F-8DF2-8DE0F236DD40}"/>
          </ac:spMkLst>
        </pc:spChg>
      </pc:sldChg>
      <pc:sldChg chg="modSp">
        <pc:chgData name="倉永 吳" userId="62e81d8ee99883b7" providerId="LiveId" clId="{22EBAD98-4FB4-C84E-90D2-F60F471855F3}" dt="2019-06-11T06:40:42.423" v="9617" actId="20577"/>
        <pc:sldMkLst>
          <pc:docMk/>
          <pc:sldMk cId="2443033412" sldId="518"/>
        </pc:sldMkLst>
        <pc:spChg chg="mod">
          <ac:chgData name="倉永 吳" userId="62e81d8ee99883b7" providerId="LiveId" clId="{22EBAD98-4FB4-C84E-90D2-F60F471855F3}" dt="2019-06-11T06:40:42.423" v="9617" actId="20577"/>
          <ac:spMkLst>
            <pc:docMk/>
            <pc:sldMk cId="2443033412" sldId="518"/>
            <ac:spMk id="14" creationId="{2B75B800-B86F-434B-8915-126C14778F54}"/>
          </ac:spMkLst>
        </pc:spChg>
      </pc:sldChg>
      <pc:sldChg chg="modSp">
        <pc:chgData name="倉永 吳" userId="62e81d8ee99883b7" providerId="LiveId" clId="{22EBAD98-4FB4-C84E-90D2-F60F471855F3}" dt="2019-06-11T07:11:37.939" v="11202" actId="20577"/>
        <pc:sldMkLst>
          <pc:docMk/>
          <pc:sldMk cId="1714000868" sldId="520"/>
        </pc:sldMkLst>
        <pc:spChg chg="mod">
          <ac:chgData name="倉永 吳" userId="62e81d8ee99883b7" providerId="LiveId" clId="{22EBAD98-4FB4-C84E-90D2-F60F471855F3}" dt="2019-06-11T07:11:37.939" v="11202" actId="20577"/>
          <ac:spMkLst>
            <pc:docMk/>
            <pc:sldMk cId="1714000868" sldId="520"/>
            <ac:spMk id="4" creationId="{00000000-0000-0000-0000-000000000000}"/>
          </ac:spMkLst>
        </pc:spChg>
      </pc:sldChg>
      <pc:sldChg chg="addSp delSp modSp">
        <pc:chgData name="倉永 吳" userId="62e81d8ee99883b7" providerId="LiveId" clId="{22EBAD98-4FB4-C84E-90D2-F60F471855F3}" dt="2019-06-11T05:20:03.019" v="9538"/>
        <pc:sldMkLst>
          <pc:docMk/>
          <pc:sldMk cId="1981909808" sldId="521"/>
        </pc:sldMkLst>
        <pc:spChg chg="add del mod">
          <ac:chgData name="倉永 吳" userId="62e81d8ee99883b7" providerId="LiveId" clId="{22EBAD98-4FB4-C84E-90D2-F60F471855F3}" dt="2019-06-11T05:20:03.019" v="9538"/>
          <ac:spMkLst>
            <pc:docMk/>
            <pc:sldMk cId="1981909808" sldId="521"/>
            <ac:spMk id="3" creationId="{54BCDD80-248B-7B41-9E48-C8BF04B56CE6}"/>
          </ac:spMkLst>
        </pc:spChg>
      </pc:sldChg>
      <pc:sldChg chg="setBg">
        <pc:chgData name="倉永 吳" userId="62e81d8ee99883b7" providerId="LiveId" clId="{22EBAD98-4FB4-C84E-90D2-F60F471855F3}" dt="2019-06-11T06:36:52.850" v="9539"/>
        <pc:sldMkLst>
          <pc:docMk/>
          <pc:sldMk cId="1396326092" sldId="522"/>
        </pc:sldMkLst>
      </pc:sldChg>
      <pc:sldChg chg="modSp">
        <pc:chgData name="倉永 吳" userId="62e81d8ee99883b7" providerId="LiveId" clId="{22EBAD98-4FB4-C84E-90D2-F60F471855F3}" dt="2019-06-11T06:39:28.182" v="9602" actId="20577"/>
        <pc:sldMkLst>
          <pc:docMk/>
          <pc:sldMk cId="1713677000" sldId="523"/>
        </pc:sldMkLst>
        <pc:spChg chg="mod">
          <ac:chgData name="倉永 吳" userId="62e81d8ee99883b7" providerId="LiveId" clId="{22EBAD98-4FB4-C84E-90D2-F60F471855F3}" dt="2019-06-11T06:39:28.182" v="9602" actId="20577"/>
          <ac:spMkLst>
            <pc:docMk/>
            <pc:sldMk cId="1713677000" sldId="523"/>
            <ac:spMk id="19" creationId="{2B75B800-B86F-434B-8915-126C14778F54}"/>
          </ac:spMkLst>
        </pc:spChg>
      </pc:sldChg>
      <pc:sldChg chg="modSp">
        <pc:chgData name="倉永 吳" userId="62e81d8ee99883b7" providerId="LiveId" clId="{22EBAD98-4FB4-C84E-90D2-F60F471855F3}" dt="2019-06-11T05:04:01.890" v="9505" actId="20577"/>
        <pc:sldMkLst>
          <pc:docMk/>
          <pc:sldMk cId="2802984487" sldId="524"/>
        </pc:sldMkLst>
        <pc:spChg chg="mod">
          <ac:chgData name="倉永 吳" userId="62e81d8ee99883b7" providerId="LiveId" clId="{22EBAD98-4FB4-C84E-90D2-F60F471855F3}" dt="2019-06-11T05:04:01.890" v="9505" actId="20577"/>
          <ac:spMkLst>
            <pc:docMk/>
            <pc:sldMk cId="2802984487" sldId="524"/>
            <ac:spMk id="19" creationId="{2B75B800-B86F-434B-8915-126C14778F54}"/>
          </ac:spMkLst>
        </pc:spChg>
      </pc:sldChg>
      <pc:sldChg chg="del">
        <pc:chgData name="倉永 吳" userId="62e81d8ee99883b7" providerId="LiveId" clId="{22EBAD98-4FB4-C84E-90D2-F60F471855F3}" dt="2019-06-11T04:39:22.854" v="9216" actId="2696"/>
        <pc:sldMkLst>
          <pc:docMk/>
          <pc:sldMk cId="2671221815" sldId="526"/>
        </pc:sldMkLst>
      </pc:sldChg>
      <pc:sldChg chg="modSp add">
        <pc:chgData name="倉永 吳" userId="62e81d8ee99883b7" providerId="LiveId" clId="{22EBAD98-4FB4-C84E-90D2-F60F471855F3}" dt="2019-06-11T03:51:06.160" v="8544" actId="207"/>
        <pc:sldMkLst>
          <pc:docMk/>
          <pc:sldMk cId="2176214105" sldId="527"/>
        </pc:sldMkLst>
        <pc:spChg chg="mod">
          <ac:chgData name="倉永 吳" userId="62e81d8ee99883b7" providerId="LiveId" clId="{22EBAD98-4FB4-C84E-90D2-F60F471855F3}" dt="2019-06-11T03:47:57.938" v="8469" actId="403"/>
          <ac:spMkLst>
            <pc:docMk/>
            <pc:sldMk cId="2176214105" sldId="527"/>
            <ac:spMk id="2" creationId="{00000000-0000-0000-0000-000000000000}"/>
          </ac:spMkLst>
        </pc:spChg>
        <pc:spChg chg="mod">
          <ac:chgData name="倉永 吳" userId="62e81d8ee99883b7" providerId="LiveId" clId="{22EBAD98-4FB4-C84E-90D2-F60F471855F3}" dt="2019-06-11T03:51:06.160" v="8544" actId="207"/>
          <ac:spMkLst>
            <pc:docMk/>
            <pc:sldMk cId="2176214105" sldId="527"/>
            <ac:spMk id="3" creationId="{00000000-0000-0000-0000-000000000000}"/>
          </ac:spMkLst>
        </pc:spChg>
      </pc:sldChg>
      <pc:sldChg chg="modSp add">
        <pc:chgData name="倉永 吳" userId="62e81d8ee99883b7" providerId="LiveId" clId="{22EBAD98-4FB4-C84E-90D2-F60F471855F3}" dt="2019-06-11T03:49:49.256" v="8532" actId="1076"/>
        <pc:sldMkLst>
          <pc:docMk/>
          <pc:sldMk cId="3827000292" sldId="528"/>
        </pc:sldMkLst>
        <pc:spChg chg="mod">
          <ac:chgData name="倉永 吳" userId="62e81d8ee99883b7" providerId="LiveId" clId="{22EBAD98-4FB4-C84E-90D2-F60F471855F3}" dt="2019-06-11T03:48:05.067" v="8479" actId="403"/>
          <ac:spMkLst>
            <pc:docMk/>
            <pc:sldMk cId="3827000292" sldId="528"/>
            <ac:spMk id="2" creationId="{00000000-0000-0000-0000-000000000000}"/>
          </ac:spMkLst>
        </pc:spChg>
        <pc:spChg chg="mod">
          <ac:chgData name="倉永 吳" userId="62e81d8ee99883b7" providerId="LiveId" clId="{22EBAD98-4FB4-C84E-90D2-F60F471855F3}" dt="2019-06-11T03:49:44.663" v="8531" actId="1076"/>
          <ac:spMkLst>
            <pc:docMk/>
            <pc:sldMk cId="3827000292" sldId="528"/>
            <ac:spMk id="14" creationId="{00000000-0000-0000-0000-000000000000}"/>
          </ac:spMkLst>
        </pc:spChg>
        <pc:spChg chg="mod">
          <ac:chgData name="倉永 吳" userId="62e81d8ee99883b7" providerId="LiveId" clId="{22EBAD98-4FB4-C84E-90D2-F60F471855F3}" dt="2019-06-11T03:49:49.256" v="8532" actId="1076"/>
          <ac:spMkLst>
            <pc:docMk/>
            <pc:sldMk cId="3827000292" sldId="528"/>
            <ac:spMk id="20" creationId="{00000000-0000-0000-0000-000000000000}"/>
          </ac:spMkLst>
        </pc:spChg>
      </pc:sldChg>
      <pc:sldChg chg="modSp add">
        <pc:chgData name="倉永 吳" userId="62e81d8ee99883b7" providerId="LiveId" clId="{22EBAD98-4FB4-C84E-90D2-F60F471855F3}" dt="2019-06-11T03:52:01.880" v="8547" actId="2711"/>
        <pc:sldMkLst>
          <pc:docMk/>
          <pc:sldMk cId="1605619444" sldId="529"/>
        </pc:sldMkLst>
        <pc:spChg chg="mod">
          <ac:chgData name="倉永 吳" userId="62e81d8ee99883b7" providerId="LiveId" clId="{22EBAD98-4FB4-C84E-90D2-F60F471855F3}" dt="2019-06-11T03:48:17.861" v="8495" actId="27636"/>
          <ac:spMkLst>
            <pc:docMk/>
            <pc:sldMk cId="1605619444" sldId="529"/>
            <ac:spMk id="2" creationId="{00000000-0000-0000-0000-000000000000}"/>
          </ac:spMkLst>
        </pc:spChg>
        <pc:spChg chg="mod">
          <ac:chgData name="倉永 吳" userId="62e81d8ee99883b7" providerId="LiveId" clId="{22EBAD98-4FB4-C84E-90D2-F60F471855F3}" dt="2019-06-11T03:52:01.880" v="8547" actId="2711"/>
          <ac:spMkLst>
            <pc:docMk/>
            <pc:sldMk cId="1605619444" sldId="529"/>
            <ac:spMk id="7" creationId="{00000000-0000-0000-0000-000000000000}"/>
          </ac:spMkLst>
        </pc:spChg>
      </pc:sldChg>
      <pc:sldChg chg="modSp add">
        <pc:chgData name="倉永 吳" userId="62e81d8ee99883b7" providerId="LiveId" clId="{22EBAD98-4FB4-C84E-90D2-F60F471855F3}" dt="2019-06-11T03:51:41.492" v="8546" actId="207"/>
        <pc:sldMkLst>
          <pc:docMk/>
          <pc:sldMk cId="2252994150" sldId="530"/>
        </pc:sldMkLst>
        <pc:spChg chg="mod">
          <ac:chgData name="倉永 吳" userId="62e81d8ee99883b7" providerId="LiveId" clId="{22EBAD98-4FB4-C84E-90D2-F60F471855F3}" dt="2019-06-11T03:48:25.844" v="8502" actId="403"/>
          <ac:spMkLst>
            <pc:docMk/>
            <pc:sldMk cId="2252994150" sldId="530"/>
            <ac:spMk id="2" creationId="{00000000-0000-0000-0000-000000000000}"/>
          </ac:spMkLst>
        </pc:spChg>
        <pc:spChg chg="mod">
          <ac:chgData name="倉永 吳" userId="62e81d8ee99883b7" providerId="LiveId" clId="{22EBAD98-4FB4-C84E-90D2-F60F471855F3}" dt="2019-06-11T03:51:41.492" v="8546" actId="207"/>
          <ac:spMkLst>
            <pc:docMk/>
            <pc:sldMk cId="2252994150" sldId="530"/>
            <ac:spMk id="3" creationId="{00000000-0000-0000-0000-000000000000}"/>
          </ac:spMkLst>
        </pc:spChg>
      </pc:sldChg>
      <pc:sldChg chg="modSp add">
        <pc:chgData name="倉永 吳" userId="62e81d8ee99883b7" providerId="LiveId" clId="{22EBAD98-4FB4-C84E-90D2-F60F471855F3}" dt="2019-06-11T03:48:40.404" v="8513" actId="403"/>
        <pc:sldMkLst>
          <pc:docMk/>
          <pc:sldMk cId="2409154032" sldId="531"/>
        </pc:sldMkLst>
        <pc:spChg chg="mod">
          <ac:chgData name="倉永 吳" userId="62e81d8ee99883b7" providerId="LiveId" clId="{22EBAD98-4FB4-C84E-90D2-F60F471855F3}" dt="2019-06-11T03:48:40.404" v="8513" actId="403"/>
          <ac:spMkLst>
            <pc:docMk/>
            <pc:sldMk cId="2409154032" sldId="531"/>
            <ac:spMk id="2" creationId="{00000000-0000-0000-0000-000000000000}"/>
          </ac:spMkLst>
        </pc:spChg>
      </pc:sldChg>
      <pc:sldChg chg="modSp add">
        <pc:chgData name="倉永 吳" userId="62e81d8ee99883b7" providerId="LiveId" clId="{22EBAD98-4FB4-C84E-90D2-F60F471855F3}" dt="2019-06-11T03:48:46.555" v="8516" actId="403"/>
        <pc:sldMkLst>
          <pc:docMk/>
          <pc:sldMk cId="1732664930" sldId="532"/>
        </pc:sldMkLst>
        <pc:spChg chg="mod">
          <ac:chgData name="倉永 吳" userId="62e81d8ee99883b7" providerId="LiveId" clId="{22EBAD98-4FB4-C84E-90D2-F60F471855F3}" dt="2019-06-11T03:48:46.555" v="8516" actId="403"/>
          <ac:spMkLst>
            <pc:docMk/>
            <pc:sldMk cId="1732664930" sldId="532"/>
            <ac:spMk id="2" creationId="{00000000-0000-0000-0000-000000000000}"/>
          </ac:spMkLst>
        </pc:spChg>
      </pc:sldChg>
      <pc:sldChg chg="modSp add">
        <pc:chgData name="倉永 吳" userId="62e81d8ee99883b7" providerId="LiveId" clId="{22EBAD98-4FB4-C84E-90D2-F60F471855F3}" dt="2019-06-11T03:48:53.026" v="8521" actId="403"/>
        <pc:sldMkLst>
          <pc:docMk/>
          <pc:sldMk cId="2695880791" sldId="533"/>
        </pc:sldMkLst>
        <pc:spChg chg="mod">
          <ac:chgData name="倉永 吳" userId="62e81d8ee99883b7" providerId="LiveId" clId="{22EBAD98-4FB4-C84E-90D2-F60F471855F3}" dt="2019-06-11T03:48:53.026" v="8521" actId="403"/>
          <ac:spMkLst>
            <pc:docMk/>
            <pc:sldMk cId="2695880791" sldId="533"/>
            <ac:spMk id="2" creationId="{00000000-0000-0000-0000-000000000000}"/>
          </ac:spMkLst>
        </pc:spChg>
      </pc:sldChg>
      <pc:sldChg chg="modSp add modTransition">
        <pc:chgData name="倉永 吳" userId="62e81d8ee99883b7" providerId="LiveId" clId="{22EBAD98-4FB4-C84E-90D2-F60F471855F3}" dt="2019-06-11T06:51:16.172" v="9714" actId="20577"/>
        <pc:sldMkLst>
          <pc:docMk/>
          <pc:sldMk cId="1986885667" sldId="534"/>
        </pc:sldMkLst>
        <pc:spChg chg="mod">
          <ac:chgData name="倉永 吳" userId="62e81d8ee99883b7" providerId="LiveId" clId="{22EBAD98-4FB4-C84E-90D2-F60F471855F3}" dt="2019-06-11T06:50:14.850" v="9685" actId="1076"/>
          <ac:spMkLst>
            <pc:docMk/>
            <pc:sldMk cId="1986885667" sldId="534"/>
            <ac:spMk id="3" creationId="{00000000-0000-0000-0000-000000000000}"/>
          </ac:spMkLst>
        </pc:spChg>
        <pc:spChg chg="mod">
          <ac:chgData name="倉永 吳" userId="62e81d8ee99883b7" providerId="LiveId" clId="{22EBAD98-4FB4-C84E-90D2-F60F471855F3}" dt="2019-06-11T06:50:14.850" v="9685" actId="1076"/>
          <ac:spMkLst>
            <pc:docMk/>
            <pc:sldMk cId="1986885667" sldId="534"/>
            <ac:spMk id="5" creationId="{00000000-0000-0000-0000-000000000000}"/>
          </ac:spMkLst>
        </pc:spChg>
        <pc:spChg chg="mod">
          <ac:chgData name="倉永 吳" userId="62e81d8ee99883b7" providerId="LiveId" clId="{22EBAD98-4FB4-C84E-90D2-F60F471855F3}" dt="2019-06-11T06:51:16.172" v="9714" actId="20577"/>
          <ac:spMkLst>
            <pc:docMk/>
            <pc:sldMk cId="1986885667" sldId="534"/>
            <ac:spMk id="10" creationId="{B5397327-26E1-4F7E-929C-2144D91D165A}"/>
          </ac:spMkLst>
        </pc:spChg>
      </pc:sldChg>
      <pc:sldChg chg="add">
        <pc:chgData name="倉永 吳" userId="62e81d8ee99883b7" providerId="LiveId" clId="{22EBAD98-4FB4-C84E-90D2-F60F471855F3}" dt="2019-06-11T03:47:42.734" v="8463"/>
        <pc:sldMkLst>
          <pc:docMk/>
          <pc:sldMk cId="1250896687" sldId="535"/>
        </pc:sldMkLst>
      </pc:sldChg>
      <pc:sldChg chg="add">
        <pc:chgData name="倉永 吳" userId="62e81d8ee99883b7" providerId="LiveId" clId="{22EBAD98-4FB4-C84E-90D2-F60F471855F3}" dt="2019-06-11T03:47:42.734" v="8463"/>
        <pc:sldMkLst>
          <pc:docMk/>
          <pc:sldMk cId="253388639" sldId="536"/>
        </pc:sldMkLst>
      </pc:sldChg>
      <pc:sldChg chg="add">
        <pc:chgData name="倉永 吳" userId="62e81d8ee99883b7" providerId="LiveId" clId="{22EBAD98-4FB4-C84E-90D2-F60F471855F3}" dt="2019-06-11T04:21:09.002" v="9048"/>
        <pc:sldMkLst>
          <pc:docMk/>
          <pc:sldMk cId="4089544506" sldId="537"/>
        </pc:sldMkLst>
      </pc:sldChg>
      <pc:sldChg chg="modSp add modNotesTx">
        <pc:chgData name="倉永 吳" userId="62e81d8ee99883b7" providerId="LiveId" clId="{22EBAD98-4FB4-C84E-90D2-F60F471855F3}" dt="2019-06-11T07:31:30.219" v="12136" actId="20577"/>
        <pc:sldMkLst>
          <pc:docMk/>
          <pc:sldMk cId="2684091989" sldId="538"/>
        </pc:sldMkLst>
        <pc:spChg chg="mod">
          <ac:chgData name="倉永 吳" userId="62e81d8ee99883b7" providerId="LiveId" clId="{22EBAD98-4FB4-C84E-90D2-F60F471855F3}" dt="2019-06-11T04:21:22.308" v="9052" actId="20577"/>
          <ac:spMkLst>
            <pc:docMk/>
            <pc:sldMk cId="2684091989" sldId="538"/>
            <ac:spMk id="10" creationId="{B5397327-26E1-4F7E-929C-2144D91D165A}"/>
          </ac:spMkLst>
        </pc:spChg>
      </pc:sldChg>
      <pc:sldChg chg="addSp delSp modSp add modNotesTx">
        <pc:chgData name="倉永 吳" userId="62e81d8ee99883b7" providerId="LiveId" clId="{22EBAD98-4FB4-C84E-90D2-F60F471855F3}" dt="2019-06-11T07:56:22.908" v="13094" actId="478"/>
        <pc:sldMkLst>
          <pc:docMk/>
          <pc:sldMk cId="2438845721" sldId="539"/>
        </pc:sldMkLst>
        <pc:spChg chg="mod">
          <ac:chgData name="倉永 吳" userId="62e81d8ee99883b7" providerId="LiveId" clId="{22EBAD98-4FB4-C84E-90D2-F60F471855F3}" dt="2019-06-11T04:42:31.475" v="9371" actId="20577"/>
          <ac:spMkLst>
            <pc:docMk/>
            <pc:sldMk cId="2438845721" sldId="539"/>
            <ac:spMk id="3" creationId="{00000000-0000-0000-0000-000000000000}"/>
          </ac:spMkLst>
        </pc:spChg>
        <pc:graphicFrameChg chg="add del">
          <ac:chgData name="倉永 吳" userId="62e81d8ee99883b7" providerId="LiveId" clId="{22EBAD98-4FB4-C84E-90D2-F60F471855F3}" dt="2019-06-11T07:03:04.573" v="10607"/>
          <ac:graphicFrameMkLst>
            <pc:docMk/>
            <pc:sldMk cId="2438845721" sldId="539"/>
            <ac:graphicFrameMk id="4" creationId="{9FB27517-4467-FC40-B409-CC5C654B43CA}"/>
          </ac:graphicFrameMkLst>
        </pc:graphicFrameChg>
        <pc:graphicFrameChg chg="del modGraphic">
          <ac:chgData name="倉永 吳" userId="62e81d8ee99883b7" providerId="LiveId" clId="{22EBAD98-4FB4-C84E-90D2-F60F471855F3}" dt="2019-06-11T07:56:22.908" v="13094" actId="478"/>
          <ac:graphicFrameMkLst>
            <pc:docMk/>
            <pc:sldMk cId="2438845721" sldId="539"/>
            <ac:graphicFrameMk id="7" creationId="{F18DB529-6D88-0846-A2E8-8EC7D8319B57}"/>
          </ac:graphicFrameMkLst>
        </pc:graphicFrameChg>
      </pc:sldChg>
      <pc:sldChg chg="addSp delSp modSp add modNotesTx">
        <pc:chgData name="倉永 吳" userId="62e81d8ee99883b7" providerId="LiveId" clId="{22EBAD98-4FB4-C84E-90D2-F60F471855F3}" dt="2019-06-11T07:38:35.442" v="12175" actId="20577"/>
        <pc:sldMkLst>
          <pc:docMk/>
          <pc:sldMk cId="3024756471" sldId="540"/>
        </pc:sldMkLst>
        <pc:spChg chg="mod">
          <ac:chgData name="倉永 吳" userId="62e81d8ee99883b7" providerId="LiveId" clId="{22EBAD98-4FB4-C84E-90D2-F60F471855F3}" dt="2019-06-11T06:49:57.264" v="9678" actId="20577"/>
          <ac:spMkLst>
            <pc:docMk/>
            <pc:sldMk cId="3024756471" sldId="540"/>
            <ac:spMk id="2" creationId="{00000000-0000-0000-0000-000000000000}"/>
          </ac:spMkLst>
        </pc:spChg>
        <pc:spChg chg="mod">
          <ac:chgData name="倉永 吳" userId="62e81d8ee99883b7" providerId="LiveId" clId="{22EBAD98-4FB4-C84E-90D2-F60F471855F3}" dt="2019-06-11T06:50:24.786" v="9690" actId="20577"/>
          <ac:spMkLst>
            <pc:docMk/>
            <pc:sldMk cId="3024756471" sldId="540"/>
            <ac:spMk id="10" creationId="{B5397327-26E1-4F7E-929C-2144D91D165A}"/>
          </ac:spMkLst>
        </pc:spChg>
        <pc:grpChg chg="del">
          <ac:chgData name="倉永 吳" userId="62e81d8ee99883b7" providerId="LiveId" clId="{22EBAD98-4FB4-C84E-90D2-F60F471855F3}" dt="2019-06-11T06:50:48.143" v="9700" actId="478"/>
          <ac:grpSpMkLst>
            <pc:docMk/>
            <pc:sldMk cId="3024756471" sldId="540"/>
            <ac:grpSpMk id="5" creationId="{D2FC822B-55A8-DF49-BCF4-ADD9D81FB73A}"/>
          </ac:grpSpMkLst>
        </pc:grpChg>
        <pc:picChg chg="add">
          <ac:chgData name="倉永 吳" userId="62e81d8ee99883b7" providerId="LiveId" clId="{22EBAD98-4FB4-C84E-90D2-F60F471855F3}" dt="2019-06-11T06:50:49.251" v="9701"/>
          <ac:picMkLst>
            <pc:docMk/>
            <pc:sldMk cId="3024756471" sldId="540"/>
            <ac:picMk id="16" creationId="{3E248BC9-0167-A24D-979F-0110D6429692}"/>
          </ac:picMkLst>
        </pc:picChg>
      </pc:sldChg>
      <pc:sldChg chg="addSp delSp modSp add del">
        <pc:chgData name="倉永 吳" userId="62e81d8ee99883b7" providerId="LiveId" clId="{22EBAD98-4FB4-C84E-90D2-F60F471855F3}" dt="2019-06-11T06:45:03.924" v="9654" actId="2696"/>
        <pc:sldMkLst>
          <pc:docMk/>
          <pc:sldMk cId="3312849264" sldId="540"/>
        </pc:sldMkLst>
        <pc:spChg chg="mod">
          <ac:chgData name="倉永 吳" userId="62e81d8ee99883b7" providerId="LiveId" clId="{22EBAD98-4FB4-C84E-90D2-F60F471855F3}" dt="2019-06-11T06:43:56.720" v="9640" actId="20577"/>
          <ac:spMkLst>
            <pc:docMk/>
            <pc:sldMk cId="3312849264" sldId="540"/>
            <ac:spMk id="2" creationId="{00000000-0000-0000-0000-000000000000}"/>
          </ac:spMkLst>
        </pc:spChg>
        <pc:spChg chg="mod">
          <ac:chgData name="倉永 吳" userId="62e81d8ee99883b7" providerId="LiveId" clId="{22EBAD98-4FB4-C84E-90D2-F60F471855F3}" dt="2019-06-11T06:44:09.744" v="9649" actId="20577"/>
          <ac:spMkLst>
            <pc:docMk/>
            <pc:sldMk cId="3312849264" sldId="540"/>
            <ac:spMk id="10" creationId="{B5397327-26E1-4F7E-929C-2144D91D165A}"/>
          </ac:spMkLst>
        </pc:spChg>
        <pc:grpChg chg="del">
          <ac:chgData name="倉永 吳" userId="62e81d8ee99883b7" providerId="LiveId" clId="{22EBAD98-4FB4-C84E-90D2-F60F471855F3}" dt="2019-06-11T06:44:03.951" v="9641" actId="478"/>
          <ac:grpSpMkLst>
            <pc:docMk/>
            <pc:sldMk cId="3312849264" sldId="540"/>
            <ac:grpSpMk id="5" creationId="{D2FC822B-55A8-DF49-BCF4-ADD9D81FB73A}"/>
          </ac:grpSpMkLst>
        </pc:grpChg>
        <pc:picChg chg="add mod">
          <ac:chgData name="倉永 吳" userId="62e81d8ee99883b7" providerId="LiveId" clId="{22EBAD98-4FB4-C84E-90D2-F60F471855F3}" dt="2019-06-11T06:44:17.967" v="9651" actId="1076"/>
          <ac:picMkLst>
            <pc:docMk/>
            <pc:sldMk cId="3312849264" sldId="540"/>
            <ac:picMk id="16" creationId="{2D8AAD37-56F3-C145-8C06-C0F5D0158218}"/>
          </ac:picMkLst>
        </pc:picChg>
      </pc:sldChg>
      <pc:sldChg chg="modSp add del">
        <pc:chgData name="倉永 吳" userId="62e81d8ee99883b7" providerId="LiveId" clId="{22EBAD98-4FB4-C84E-90D2-F60F471855F3}" dt="2019-06-11T06:49:00.452" v="9668" actId="2696"/>
        <pc:sldMkLst>
          <pc:docMk/>
          <pc:sldMk cId="3314197542" sldId="540"/>
        </pc:sldMkLst>
        <pc:spChg chg="mod">
          <ac:chgData name="倉永 吳" userId="62e81d8ee99883b7" providerId="LiveId" clId="{22EBAD98-4FB4-C84E-90D2-F60F471855F3}" dt="2019-06-11T06:47:55.184" v="9667" actId="20577"/>
          <ac:spMkLst>
            <pc:docMk/>
            <pc:sldMk cId="3314197542" sldId="540"/>
            <ac:spMk id="2" creationId="{00000000-0000-0000-0000-000000000000}"/>
          </ac:spMkLst>
        </pc:spChg>
      </pc:sldChg>
      <pc:sldChg chg="modSp add modNotesTx">
        <pc:chgData name="倉永 吳" userId="62e81d8ee99883b7" providerId="LiveId" clId="{22EBAD98-4FB4-C84E-90D2-F60F471855F3}" dt="2019-06-11T07:27:28.422" v="11554" actId="20577"/>
        <pc:sldMkLst>
          <pc:docMk/>
          <pc:sldMk cId="3779052196" sldId="541"/>
        </pc:sldMkLst>
        <pc:spChg chg="mod">
          <ac:chgData name="倉永 吳" userId="62e81d8ee99883b7" providerId="LiveId" clId="{22EBAD98-4FB4-C84E-90D2-F60F471855F3}" dt="2019-06-11T06:51:28.941" v="9730" actId="20577"/>
          <ac:spMkLst>
            <pc:docMk/>
            <pc:sldMk cId="3779052196" sldId="541"/>
            <ac:spMk id="2" creationId="{00000000-0000-0000-0000-000000000000}"/>
          </ac:spMkLst>
        </pc:spChg>
      </pc:sldChg>
      <pc:sldChg chg="add del">
        <pc:chgData name="倉永 吳" userId="62e81d8ee99883b7" providerId="LiveId" clId="{22EBAD98-4FB4-C84E-90D2-F60F471855F3}" dt="2019-06-11T07:54:25.743" v="13008"/>
        <pc:sldMkLst>
          <pc:docMk/>
          <pc:sldMk cId="538267056" sldId="542"/>
        </pc:sldMkLst>
      </pc:sldChg>
      <pc:sldChg chg="addSp delSp modSp add">
        <pc:chgData name="倉永 吳" userId="62e81d8ee99883b7" providerId="LiveId" clId="{22EBAD98-4FB4-C84E-90D2-F60F471855F3}" dt="2019-06-11T07:55:09.864" v="13093" actId="20577"/>
        <pc:sldMkLst>
          <pc:docMk/>
          <pc:sldMk cId="2714744714" sldId="542"/>
        </pc:sldMkLst>
        <pc:spChg chg="mod">
          <ac:chgData name="倉永 吳" userId="62e81d8ee99883b7" providerId="LiveId" clId="{22EBAD98-4FB4-C84E-90D2-F60F471855F3}" dt="2019-06-11T07:54:49.134" v="13019" actId="1076"/>
          <ac:spMkLst>
            <pc:docMk/>
            <pc:sldMk cId="2714744714" sldId="542"/>
            <ac:spMk id="2" creationId="{00000000-0000-0000-0000-000000000000}"/>
          </ac:spMkLst>
        </pc:spChg>
        <pc:spChg chg="mod">
          <ac:chgData name="倉永 吳" userId="62e81d8ee99883b7" providerId="LiveId" clId="{22EBAD98-4FB4-C84E-90D2-F60F471855F3}" dt="2019-06-11T07:55:09.864" v="13093" actId="20577"/>
          <ac:spMkLst>
            <pc:docMk/>
            <pc:sldMk cId="2714744714" sldId="542"/>
            <ac:spMk id="3" creationId="{00000000-0000-0000-0000-000000000000}"/>
          </ac:spMkLst>
        </pc:spChg>
        <pc:picChg chg="add">
          <ac:chgData name="倉永 吳" userId="62e81d8ee99883b7" providerId="LiveId" clId="{22EBAD98-4FB4-C84E-90D2-F60F471855F3}" dt="2019-06-11T07:54:29.306" v="13010"/>
          <ac:picMkLst>
            <pc:docMk/>
            <pc:sldMk cId="2714744714" sldId="542"/>
            <ac:picMk id="5" creationId="{1D741523-7EF4-B94E-8866-317BA6261DB0}"/>
          </ac:picMkLst>
        </pc:picChg>
        <pc:picChg chg="add del">
          <ac:chgData name="倉永 吳" userId="62e81d8ee99883b7" providerId="LiveId" clId="{22EBAD98-4FB4-C84E-90D2-F60F471855F3}" dt="2019-06-11T07:54:30.906" v="13012" actId="478"/>
          <ac:picMkLst>
            <pc:docMk/>
            <pc:sldMk cId="2714744714" sldId="542"/>
            <ac:picMk id="7" creationId="{BBE306F1-04BD-344C-B44F-D52A5DB57F02}"/>
          </ac:picMkLst>
        </pc:picChg>
      </pc:sldChg>
      <pc:sldChg chg="add del">
        <pc:chgData name="倉永 吳" userId="62e81d8ee99883b7" providerId="LiveId" clId="{22EBAD98-4FB4-C84E-90D2-F60F471855F3}" dt="2019-06-11T07:51:21.250" v="12724"/>
        <pc:sldMkLst>
          <pc:docMk/>
          <pc:sldMk cId="3994956179" sldId="542"/>
        </pc:sldMkLst>
      </pc:sldChg>
      <pc:sldMasterChg chg="setBg modSldLayout">
        <pc:chgData name="倉永 吳" userId="62e81d8ee99883b7" providerId="LiveId" clId="{22EBAD98-4FB4-C84E-90D2-F60F471855F3}" dt="2019-06-10T11:51:11.403" v="6134"/>
        <pc:sldMasterMkLst>
          <pc:docMk/>
          <pc:sldMasterMk cId="937196728" sldId="2147483854"/>
        </pc:sldMasterMkLst>
        <pc:sldLayoutChg chg="setBg">
          <pc:chgData name="倉永 吳" userId="62e81d8ee99883b7" providerId="LiveId" clId="{22EBAD98-4FB4-C84E-90D2-F60F471855F3}" dt="2019-06-10T11:51:11.403" v="6134"/>
          <pc:sldLayoutMkLst>
            <pc:docMk/>
            <pc:sldMasterMk cId="937196728" sldId="2147483854"/>
            <pc:sldLayoutMk cId="1820340398" sldId="2147483855"/>
          </pc:sldLayoutMkLst>
        </pc:sldLayoutChg>
        <pc:sldLayoutChg chg="setBg">
          <pc:chgData name="倉永 吳" userId="62e81d8ee99883b7" providerId="LiveId" clId="{22EBAD98-4FB4-C84E-90D2-F60F471855F3}" dt="2019-06-10T11:51:11.403" v="6134"/>
          <pc:sldLayoutMkLst>
            <pc:docMk/>
            <pc:sldMasterMk cId="937196728" sldId="2147483854"/>
            <pc:sldLayoutMk cId="1409034024" sldId="2147483856"/>
          </pc:sldLayoutMkLst>
        </pc:sldLayoutChg>
        <pc:sldLayoutChg chg="setBg">
          <pc:chgData name="倉永 吳" userId="62e81d8ee99883b7" providerId="LiveId" clId="{22EBAD98-4FB4-C84E-90D2-F60F471855F3}" dt="2019-06-10T11:51:11.403" v="6134"/>
          <pc:sldLayoutMkLst>
            <pc:docMk/>
            <pc:sldMasterMk cId="937196728" sldId="2147483854"/>
            <pc:sldLayoutMk cId="1332665899" sldId="2147483857"/>
          </pc:sldLayoutMkLst>
        </pc:sldLayoutChg>
        <pc:sldLayoutChg chg="setBg">
          <pc:chgData name="倉永 吳" userId="62e81d8ee99883b7" providerId="LiveId" clId="{22EBAD98-4FB4-C84E-90D2-F60F471855F3}" dt="2019-06-10T11:51:11.403" v="6134"/>
          <pc:sldLayoutMkLst>
            <pc:docMk/>
            <pc:sldMasterMk cId="937196728" sldId="2147483854"/>
            <pc:sldLayoutMk cId="2008809930" sldId="2147483858"/>
          </pc:sldLayoutMkLst>
        </pc:sldLayoutChg>
        <pc:sldLayoutChg chg="setBg">
          <pc:chgData name="倉永 吳" userId="62e81d8ee99883b7" providerId="LiveId" clId="{22EBAD98-4FB4-C84E-90D2-F60F471855F3}" dt="2019-06-10T11:51:11.403" v="6134"/>
          <pc:sldLayoutMkLst>
            <pc:docMk/>
            <pc:sldMasterMk cId="937196728" sldId="2147483854"/>
            <pc:sldLayoutMk cId="1478079023" sldId="2147483859"/>
          </pc:sldLayoutMkLst>
        </pc:sldLayoutChg>
        <pc:sldLayoutChg chg="setBg">
          <pc:chgData name="倉永 吳" userId="62e81d8ee99883b7" providerId="LiveId" clId="{22EBAD98-4FB4-C84E-90D2-F60F471855F3}" dt="2019-06-10T11:51:11.403" v="6134"/>
          <pc:sldLayoutMkLst>
            <pc:docMk/>
            <pc:sldMasterMk cId="937196728" sldId="2147483854"/>
            <pc:sldLayoutMk cId="2130794712" sldId="2147483860"/>
          </pc:sldLayoutMkLst>
        </pc:sldLayoutChg>
        <pc:sldLayoutChg chg="setBg">
          <pc:chgData name="倉永 吳" userId="62e81d8ee99883b7" providerId="LiveId" clId="{22EBAD98-4FB4-C84E-90D2-F60F471855F3}" dt="2019-06-10T11:51:11.403" v="6134"/>
          <pc:sldLayoutMkLst>
            <pc:docMk/>
            <pc:sldMasterMk cId="937196728" sldId="2147483854"/>
            <pc:sldLayoutMk cId="829427212" sldId="2147483861"/>
          </pc:sldLayoutMkLst>
        </pc:sldLayoutChg>
        <pc:sldLayoutChg chg="setBg">
          <pc:chgData name="倉永 吳" userId="62e81d8ee99883b7" providerId="LiveId" clId="{22EBAD98-4FB4-C84E-90D2-F60F471855F3}" dt="2019-06-10T11:51:11.403" v="6134"/>
          <pc:sldLayoutMkLst>
            <pc:docMk/>
            <pc:sldMasterMk cId="937196728" sldId="2147483854"/>
            <pc:sldLayoutMk cId="866799407" sldId="2147483862"/>
          </pc:sldLayoutMkLst>
        </pc:sldLayoutChg>
        <pc:sldLayoutChg chg="setBg">
          <pc:chgData name="倉永 吳" userId="62e81d8ee99883b7" providerId="LiveId" clId="{22EBAD98-4FB4-C84E-90D2-F60F471855F3}" dt="2019-06-10T11:51:11.403" v="6134"/>
          <pc:sldLayoutMkLst>
            <pc:docMk/>
            <pc:sldMasterMk cId="937196728" sldId="2147483854"/>
            <pc:sldLayoutMk cId="1916055848" sldId="2147483863"/>
          </pc:sldLayoutMkLst>
        </pc:sldLayoutChg>
        <pc:sldLayoutChg chg="setBg">
          <pc:chgData name="倉永 吳" userId="62e81d8ee99883b7" providerId="LiveId" clId="{22EBAD98-4FB4-C84E-90D2-F60F471855F3}" dt="2019-06-10T11:51:11.403" v="6134"/>
          <pc:sldLayoutMkLst>
            <pc:docMk/>
            <pc:sldMasterMk cId="937196728" sldId="2147483854"/>
            <pc:sldLayoutMk cId="1633350571" sldId="2147483864"/>
          </pc:sldLayoutMkLst>
        </pc:sldLayoutChg>
        <pc:sldLayoutChg chg="setBg">
          <pc:chgData name="倉永 吳" userId="62e81d8ee99883b7" providerId="LiveId" clId="{22EBAD98-4FB4-C84E-90D2-F60F471855F3}" dt="2019-06-10T11:51:11.403" v="6134"/>
          <pc:sldLayoutMkLst>
            <pc:docMk/>
            <pc:sldMasterMk cId="937196728" sldId="2147483854"/>
            <pc:sldLayoutMk cId="439587196" sldId="2147483865"/>
          </pc:sldLayoutMkLst>
        </pc:sldLayoutChg>
      </pc:sldMasterChg>
    </pc:docChg>
  </pc:docChgLst>
  <pc:docChgLst>
    <pc:chgData name="來賓使用者" providerId="Windows Live" clId="Web-{D11EC251-FB06-4E58-AA02-6820DD8FA567}"/>
    <pc:docChg chg="modSld">
      <pc:chgData name="來賓使用者" userId="" providerId="Windows Live" clId="Web-{D11EC251-FB06-4E58-AA02-6820DD8FA567}" dt="2019-04-16T03:40:57.206" v="13" actId="1076"/>
      <pc:docMkLst>
        <pc:docMk/>
      </pc:docMkLst>
    </pc:docChg>
  </pc:docChgLst>
  <pc:docChgLst>
    <pc:chgData name="恩恩 歐" userId="9baad2b27ceca01f" providerId="Windows Live" clId="Web-{C8AD9FE0-76D1-479A-8AE5-F8BE114ACFDF}"/>
    <pc:docChg chg="modSld">
      <pc:chgData name="恩恩 歐" userId="9baad2b27ceca01f" providerId="Windows Live" clId="Web-{C8AD9FE0-76D1-479A-8AE5-F8BE114ACFDF}" dt="2019-04-16T06:58:12.790" v="13" actId="1076"/>
      <pc:docMkLst>
        <pc:docMk/>
      </pc:docMkLst>
    </pc:docChg>
  </pc:docChgLst>
  <pc:docChgLst>
    <pc:chgData name="來賓使用者" providerId="Windows Live" clId="Web-{B15FC20A-5FAC-4184-8430-2CF34BA26D65}"/>
    <pc:docChg chg="modSld">
      <pc:chgData name="來賓使用者" userId="" providerId="Windows Live" clId="Web-{B15FC20A-5FAC-4184-8430-2CF34BA26D65}" dt="2019-04-16T06:01:58.075" v="1" actId="20577"/>
      <pc:docMkLst>
        <pc:docMk/>
      </pc:docMkLst>
    </pc:docChg>
  </pc:docChgLst>
  <pc:docChgLst>
    <pc:chgData name="來賓使用者" providerId="Windows Live" clId="Web-{021F1BC9-96A3-4F3B-8853-47F72128C50F}"/>
    <pc:docChg chg="addSld delSld modSld sldOrd">
      <pc:chgData name="來賓使用者" userId="" providerId="Windows Live" clId="Web-{021F1BC9-96A3-4F3B-8853-47F72128C50F}" dt="2019-05-26T18:50:07.699" v="46"/>
      <pc:docMkLst>
        <pc:docMk/>
      </pc:docMkLst>
    </pc:docChg>
  </pc:docChgLst>
  <pc:docChgLst>
    <pc:chgData name="來賓使用者" providerId="Windows Live" clId="Web-{A450525C-A84E-4AE4-9CEF-B0E875DE77E1}"/>
    <pc:docChg chg="modSld">
      <pc:chgData name="來賓使用者" userId="" providerId="Windows Live" clId="Web-{A450525C-A84E-4AE4-9CEF-B0E875DE77E1}" dt="2019-05-27T09:43:52.462" v="0"/>
      <pc:docMkLst>
        <pc:docMk/>
      </pc:docMkLst>
    </pc:docChg>
  </pc:docChgLst>
  <pc:docChgLst>
    <pc:chgData name="倉永 吳" userId="62e81d8ee99883b7" providerId="Windows Live" clId="Web-{11B62EC7-CC8F-4C2F-A504-764336ACE34B}"/>
    <pc:docChg chg="modSld">
      <pc:chgData name="倉永 吳" userId="62e81d8ee99883b7" providerId="Windows Live" clId="Web-{11B62EC7-CC8F-4C2F-A504-764336ACE34B}" dt="2019-04-15T15:02:53.373" v="380" actId="20577"/>
      <pc:docMkLst>
        <pc:docMk/>
      </pc:docMkLst>
    </pc:docChg>
  </pc:docChgLst>
  <pc:docChgLst>
    <pc:chgData name="倉永 吳" userId="62e81d8ee99883b7" providerId="Windows Live" clId="Web-{79827D8A-09AA-4C4E-953B-8E01E25C49EF}"/>
    <pc:docChg chg="modSld">
      <pc:chgData name="倉永 吳" userId="62e81d8ee99883b7" providerId="Windows Live" clId="Web-{79827D8A-09AA-4C4E-953B-8E01E25C49EF}" dt="2019-04-16T00:58:20.587" v="10" actId="20577"/>
      <pc:docMkLst>
        <pc:docMk/>
      </pc:docMkLst>
    </pc:docChg>
  </pc:docChgLst>
  <pc:docChgLst>
    <pc:chgData name="倉永 吳" userId="62e81d8ee99883b7" providerId="LiveId" clId="{6E648E28-02D4-5243-8A93-877D0BB95282}"/>
    <pc:docChg chg="undo custSel addSld delSld modSld sldOrd">
      <pc:chgData name="倉永 吳" userId="62e81d8ee99883b7" providerId="LiveId" clId="{6E648E28-02D4-5243-8A93-877D0BB95282}" dt="2019-05-28T09:28:36.198" v="8086" actId="20577"/>
      <pc:docMkLst>
        <pc:docMk/>
      </pc:docMkLst>
      <pc:sldChg chg="modSp delCm modNotesTx">
        <pc:chgData name="倉永 吳" userId="62e81d8ee99883b7" providerId="LiveId" clId="{6E648E28-02D4-5243-8A93-877D0BB95282}" dt="2019-05-28T07:21:17.035" v="6870" actId="20577"/>
        <pc:sldMkLst>
          <pc:docMk/>
          <pc:sldMk cId="2676550978" sldId="362"/>
        </pc:sldMkLst>
        <pc:spChg chg="mod">
          <ac:chgData name="倉永 吳" userId="62e81d8ee99883b7" providerId="LiveId" clId="{6E648E28-02D4-5243-8A93-877D0BB95282}" dt="2019-05-26T02:28:02.942" v="1776" actId="20577"/>
          <ac:spMkLst>
            <pc:docMk/>
            <pc:sldMk cId="2676550978" sldId="362"/>
            <ac:spMk id="2" creationId="{00000000-0000-0000-0000-000000000000}"/>
          </ac:spMkLst>
        </pc:spChg>
      </pc:sldChg>
      <pc:sldChg chg="modSp add">
        <pc:chgData name="倉永 吳" userId="62e81d8ee99883b7" providerId="LiveId" clId="{6E648E28-02D4-5243-8A93-877D0BB95282}" dt="2019-05-27T12:12:25.526" v="3051" actId="20577"/>
        <pc:sldMkLst>
          <pc:docMk/>
          <pc:sldMk cId="381893647" sldId="401"/>
        </pc:sldMkLst>
        <pc:spChg chg="mod">
          <ac:chgData name="倉永 吳" userId="62e81d8ee99883b7" providerId="LiveId" clId="{6E648E28-02D4-5243-8A93-877D0BB95282}" dt="2019-05-27T12:12:25.526" v="3051" actId="20577"/>
          <ac:spMkLst>
            <pc:docMk/>
            <pc:sldMk cId="381893647" sldId="401"/>
            <ac:spMk id="2" creationId="{00000000-0000-0000-0000-000000000000}"/>
          </ac:spMkLst>
        </pc:spChg>
      </pc:sldChg>
      <pc:sldChg chg="modSp add">
        <pc:chgData name="倉永 吳" userId="62e81d8ee99883b7" providerId="LiveId" clId="{6E648E28-02D4-5243-8A93-877D0BB95282}" dt="2019-05-27T16:20:30.145" v="4139" actId="20577"/>
        <pc:sldMkLst>
          <pc:docMk/>
          <pc:sldMk cId="3639135991" sldId="412"/>
        </pc:sldMkLst>
        <pc:spChg chg="mod">
          <ac:chgData name="倉永 吳" userId="62e81d8ee99883b7" providerId="LiveId" clId="{6E648E28-02D4-5243-8A93-877D0BB95282}" dt="2019-05-27T16:17:15.507" v="4084" actId="20577"/>
          <ac:spMkLst>
            <pc:docMk/>
            <pc:sldMk cId="3639135991" sldId="412"/>
            <ac:spMk id="2" creationId="{00000000-0000-0000-0000-000000000000}"/>
          </ac:spMkLst>
        </pc:spChg>
        <pc:spChg chg="mod">
          <ac:chgData name="倉永 吳" userId="62e81d8ee99883b7" providerId="LiveId" clId="{6E648E28-02D4-5243-8A93-877D0BB95282}" dt="2019-05-27T16:20:30.145" v="4139" actId="20577"/>
          <ac:spMkLst>
            <pc:docMk/>
            <pc:sldMk cId="3639135991" sldId="412"/>
            <ac:spMk id="14" creationId="{2B75B800-B86F-434B-8915-126C14778F54}"/>
          </ac:spMkLst>
        </pc:spChg>
      </pc:sldChg>
      <pc:sldChg chg="modSp">
        <pc:chgData name="倉永 吳" userId="62e81d8ee99883b7" providerId="LiveId" clId="{6E648E28-02D4-5243-8A93-877D0BB95282}" dt="2019-05-28T06:06:05.019" v="6291" actId="15"/>
        <pc:sldMkLst>
          <pc:docMk/>
          <pc:sldMk cId="1708386923" sldId="414"/>
        </pc:sldMkLst>
        <pc:spChg chg="mod">
          <ac:chgData name="倉永 吳" userId="62e81d8ee99883b7" providerId="LiveId" clId="{6E648E28-02D4-5243-8A93-877D0BB95282}" dt="2019-05-28T06:06:05.019" v="6291" actId="15"/>
          <ac:spMkLst>
            <pc:docMk/>
            <pc:sldMk cId="1708386923" sldId="414"/>
            <ac:spMk id="3" creationId="{00000000-0000-0000-0000-000000000000}"/>
          </ac:spMkLst>
        </pc:spChg>
      </pc:sldChg>
    </pc:docChg>
  </pc:docChgLst>
  <pc:docChgLst>
    <pc:chgData name="倉永 吳" userId="62e81d8ee99883b7" providerId="LiveId" clId="{44BFE3BE-DD13-8548-8D1A-9EF0DBDF31F1}"/>
    <pc:docChg chg="undo custSel addSld delSld modSld sldOrd">
      <pc:chgData name="倉永 吳" userId="62e81d8ee99883b7" providerId="LiveId" clId="{44BFE3BE-DD13-8548-8D1A-9EF0DBDF31F1}" dt="2019-04-20T02:35:38.360" v="7653" actId="20577"/>
      <pc:docMkLst>
        <pc:docMk/>
      </pc:docMkLst>
      <pc:sldChg chg="modSp addCm modCm">
        <pc:chgData name="倉永 吳" userId="62e81d8ee99883b7" providerId="LiveId" clId="{44BFE3BE-DD13-8548-8D1A-9EF0DBDF31F1}" dt="2019-04-20T02:31:55.282" v="7414"/>
        <pc:sldMkLst>
          <pc:docMk/>
          <pc:sldMk cId="2676550978" sldId="362"/>
        </pc:sldMkLst>
        <pc:spChg chg="mod">
          <ac:chgData name="倉永 吳" userId="62e81d8ee99883b7" providerId="LiveId" clId="{44BFE3BE-DD13-8548-8D1A-9EF0DBDF31F1}" dt="2019-04-16T09:51:12.112" v="1294" actId="20577"/>
          <ac:spMkLst>
            <pc:docMk/>
            <pc:sldMk cId="2676550978" sldId="362"/>
            <ac:spMk id="2" creationId="{00000000-0000-0000-0000-000000000000}"/>
          </ac:spMkLst>
        </pc:spChg>
      </pc:sldChg>
    </pc:docChg>
  </pc:docChgLst>
  <pc:docChgLst>
    <pc:chgData name="恩恩 歐" userId="9baad2b27ceca01f" providerId="Windows Live" clId="Web-{E5E81E15-382D-4901-9072-DC6C3BFA0BB4}"/>
    <pc:docChg chg="addSld delSld modSld sldOrd">
      <pc:chgData name="恩恩 歐" userId="9baad2b27ceca01f" providerId="Windows Live" clId="Web-{E5E81E15-382D-4901-9072-DC6C3BFA0BB4}" dt="2019-04-16T06:57:02.310" v="329" actId="1076"/>
      <pc:docMkLst>
        <pc:docMk/>
      </pc:docMkLst>
    </pc:docChg>
  </pc:docChgLst>
  <pc:docChgLst>
    <pc:chgData name="倉永 吳" userId="62e81d8ee99883b7" providerId="Windows Live" clId="Web-{422B2C00-5BED-45F5-9F7A-19C04E707C40}"/>
    <pc:docChg chg="modSld">
      <pc:chgData name="倉永 吳" userId="62e81d8ee99883b7" providerId="Windows Live" clId="Web-{422B2C00-5BED-45F5-9F7A-19C04E707C40}" dt="2019-04-15T15:10:45.442" v="385" actId="20577"/>
      <pc:docMkLst>
        <pc:docMk/>
      </pc:docMkLst>
    </pc:docChg>
  </pc:docChgLst>
  <pc:docChgLst>
    <pc:chgData name="恩恩 歐" userId="9baad2b27ceca01f" providerId="Windows Live" clId="Web-{3F231C02-E21D-4284-9C08-6F39DD6669D9}"/>
    <pc:docChg chg="modSld">
      <pc:chgData name="恩恩 歐" userId="9baad2b27ceca01f" providerId="Windows Live" clId="Web-{3F231C02-E21D-4284-9C08-6F39DD6669D9}" dt="2019-05-28T00:42:52.869" v="7" actId="20577"/>
      <pc:docMkLst>
        <pc:docMk/>
      </pc:docMkLst>
      <pc:sldChg chg="modSp">
        <pc:chgData name="恩恩 歐" userId="9baad2b27ceca01f" providerId="Windows Live" clId="Web-{3F231C02-E21D-4284-9C08-6F39DD6669D9}" dt="2019-05-28T00:42:52.854" v="6" actId="20577"/>
        <pc:sldMkLst>
          <pc:docMk/>
          <pc:sldMk cId="3639135991" sldId="412"/>
        </pc:sldMkLst>
        <pc:spChg chg="mod">
          <ac:chgData name="恩恩 歐" userId="9baad2b27ceca01f" providerId="Windows Live" clId="Web-{3F231C02-E21D-4284-9C08-6F39DD6669D9}" dt="2019-05-28T00:42:52.854" v="6" actId="20577"/>
          <ac:spMkLst>
            <pc:docMk/>
            <pc:sldMk cId="3639135991" sldId="412"/>
            <ac:spMk id="14" creationId="{2B75B800-B86F-434B-8915-126C14778F54}"/>
          </ac:spMkLst>
        </pc:spChg>
      </pc:sldChg>
    </pc:docChg>
  </pc:docChgLst>
  <pc:docChgLst>
    <pc:chgData name="來賓使用者" providerId="Windows Live" clId="Web-{A783F1FA-3F87-4C96-B249-633ABB163950}"/>
    <pc:docChg chg="delSld modSld">
      <pc:chgData name="來賓使用者" userId="" providerId="Windows Live" clId="Web-{A783F1FA-3F87-4C96-B249-633ABB163950}" dt="2019-04-15T11:02:13.790" v="13" actId="20577"/>
      <pc:docMkLst>
        <pc:docMk/>
      </pc:docMkLst>
    </pc:docChg>
  </pc:docChgLst>
  <pc:docChgLst>
    <pc:chgData name="來賓使用者" providerId="Windows Live" clId="Web-{A4EEC80D-A852-4DF0-B318-3BE22B3A0F7C}"/>
    <pc:docChg chg="delSld modSld">
      <pc:chgData name="來賓使用者" userId="" providerId="Windows Live" clId="Web-{A4EEC80D-A852-4DF0-B318-3BE22B3A0F7C}" dt="2019-05-27T09:50:47.950" v="49" actId="20577"/>
      <pc:docMkLst>
        <pc:docMk/>
      </pc:docMkLst>
    </pc:docChg>
  </pc:docChgLst>
  <pc:docChgLst>
    <pc:chgData name="倉永 吳" userId="62e81d8ee99883b7" providerId="Windows Live" clId="Web-{DBE76051-E1E4-4129-87F5-84E8D1E8FA9D}"/>
    <pc:docChg chg="modSld">
      <pc:chgData name="倉永 吳" userId="62e81d8ee99883b7" providerId="Windows Live" clId="Web-{DBE76051-E1E4-4129-87F5-84E8D1E8FA9D}" dt="2019-04-14T06:12:37.068" v="2" actId="20577"/>
      <pc:docMkLst>
        <pc:docMk/>
      </pc:docMkLst>
    </pc:docChg>
  </pc:docChgLst>
  <pc:docChgLst>
    <pc:chgData name="恩恩 歐" userId="9baad2b27ceca01f" providerId="Windows Live" clId="Web-{BD8ED435-CFB8-4E25-9B2A-E84D45EAB79F}"/>
    <pc:docChg chg="modSld">
      <pc:chgData name="恩恩 歐" userId="9baad2b27ceca01f" providerId="Windows Live" clId="Web-{BD8ED435-CFB8-4E25-9B2A-E84D45EAB79F}" dt="2019-05-23T12:40:03.534" v="0" actId="20577"/>
      <pc:docMkLst>
        <pc:docMk/>
      </pc:docMkLst>
    </pc:docChg>
  </pc:docChgLst>
  <pc:docChgLst>
    <pc:chgData name="來賓使用者" providerId="Windows Live" clId="Web-{6B64E2ED-266E-4E28-94F7-1B9E574ACFA7}"/>
    <pc:docChg chg="modSld">
      <pc:chgData name="來賓使用者" userId="" providerId="Windows Live" clId="Web-{6B64E2ED-266E-4E28-94F7-1B9E574ACFA7}" dt="2019-06-11T07:31:42.967" v="112"/>
      <pc:docMkLst>
        <pc:docMk/>
      </pc:docMkLst>
      <pc:sldChg chg="modNotes">
        <pc:chgData name="來賓使用者" userId="" providerId="Windows Live" clId="Web-{6B64E2ED-266E-4E28-94F7-1B9E574ACFA7}" dt="2019-06-11T07:31:42.967" v="112"/>
        <pc:sldMkLst>
          <pc:docMk/>
          <pc:sldMk cId="3827000292" sldId="52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27472;&#24681;&#24681;\Desktop\_lo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27472;&#24681;&#24681;\Desktop\_log.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ResNet-152</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solidFill>
            <a:ln>
              <a:noFill/>
            </a:ln>
            <a:effectLst/>
          </c:spPr>
          <c:invertIfNegative val="0"/>
          <c:cat>
            <c:strRef>
              <c:f>工作表1!$A$1:$A$10</c:f>
              <c:strCache>
                <c:ptCount val="10"/>
                <c:pt idx="0">
                  <c:v>single GPU</c:v>
                </c:pt>
                <c:pt idx="1">
                  <c:v>2 GPU DP</c:v>
                </c:pt>
                <c:pt idx="2">
                  <c:v>2 GPU heuristic</c:v>
                </c:pt>
                <c:pt idx="3">
                  <c:v>2 GPU ours</c:v>
                </c:pt>
                <c:pt idx="4">
                  <c:v>4 GPU DP</c:v>
                </c:pt>
                <c:pt idx="5">
                  <c:v>4 GPU heuristic</c:v>
                </c:pt>
                <c:pt idx="6">
                  <c:v>4 GPU ours</c:v>
                </c:pt>
                <c:pt idx="7">
                  <c:v>8 GPU DP</c:v>
                </c:pt>
                <c:pt idx="8">
                  <c:v>8 GPU heuristic</c:v>
                </c:pt>
                <c:pt idx="9">
                  <c:v>8 GPU ours</c:v>
                </c:pt>
              </c:strCache>
            </c:strRef>
          </c:cat>
          <c:val>
            <c:numRef>
              <c:f>工作表1!$B$1:$B$10</c:f>
              <c:numCache>
                <c:formatCode>General</c:formatCode>
                <c:ptCount val="10"/>
                <c:pt idx="0">
                  <c:v>5.2</c:v>
                </c:pt>
                <c:pt idx="1">
                  <c:v>6.71</c:v>
                </c:pt>
                <c:pt idx="2">
                  <c:v>8.77</c:v>
                </c:pt>
                <c:pt idx="3">
                  <c:v>8.7799999999999994</c:v>
                </c:pt>
                <c:pt idx="4">
                  <c:v>7.38</c:v>
                </c:pt>
                <c:pt idx="5">
                  <c:v>12.67</c:v>
                </c:pt>
                <c:pt idx="6">
                  <c:v>15.3</c:v>
                </c:pt>
                <c:pt idx="7">
                  <c:v>7.97</c:v>
                </c:pt>
                <c:pt idx="8">
                  <c:v>17.28</c:v>
                </c:pt>
                <c:pt idx="9">
                  <c:v>18.190000000000001</c:v>
                </c:pt>
              </c:numCache>
            </c:numRef>
          </c:val>
          <c:extLst>
            <c:ext xmlns:c16="http://schemas.microsoft.com/office/drawing/2014/chart" uri="{C3380CC4-5D6E-409C-BE32-E72D297353CC}">
              <c16:uniqueId val="{00000000-390A-482A-AD32-7C63822ED030}"/>
            </c:ext>
          </c:extLst>
        </c:ser>
        <c:dLbls>
          <c:showLegendKey val="0"/>
          <c:showVal val="0"/>
          <c:showCatName val="0"/>
          <c:showSerName val="0"/>
          <c:showPercent val="0"/>
          <c:showBubbleSize val="0"/>
        </c:dLbls>
        <c:gapWidth val="219"/>
        <c:overlap val="-27"/>
        <c:axId val="1363571327"/>
        <c:axId val="1363565503"/>
      </c:barChart>
      <c:catAx>
        <c:axId val="13635713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method</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3565503"/>
        <c:crosses val="autoZero"/>
        <c:auto val="1"/>
        <c:lblAlgn val="ctr"/>
        <c:lblOffset val="100"/>
        <c:noMultiLvlLbl val="0"/>
      </c:catAx>
      <c:valAx>
        <c:axId val="13635655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throughput</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35713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VGG19</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工作表2!$A$1:$A$10</c:f>
              <c:strCache>
                <c:ptCount val="10"/>
                <c:pt idx="0">
                  <c:v>single GPU</c:v>
                </c:pt>
                <c:pt idx="1">
                  <c:v>2 GPU DP</c:v>
                </c:pt>
                <c:pt idx="2">
                  <c:v>2 GPU heuristic</c:v>
                </c:pt>
                <c:pt idx="3">
                  <c:v>2 GPU ours</c:v>
                </c:pt>
                <c:pt idx="4">
                  <c:v>4 GPU DP</c:v>
                </c:pt>
                <c:pt idx="5">
                  <c:v>4 GPU heuristic</c:v>
                </c:pt>
                <c:pt idx="6">
                  <c:v>4 GPU ours</c:v>
                </c:pt>
                <c:pt idx="7">
                  <c:v>8 GPU DP</c:v>
                </c:pt>
                <c:pt idx="8">
                  <c:v>8 GPU heuristic</c:v>
                </c:pt>
                <c:pt idx="9">
                  <c:v>8 GPU ours</c:v>
                </c:pt>
              </c:strCache>
            </c:strRef>
          </c:cat>
          <c:val>
            <c:numRef>
              <c:f>工作表2!$B$1:$B$10</c:f>
              <c:numCache>
                <c:formatCode>General</c:formatCode>
                <c:ptCount val="10"/>
                <c:pt idx="0">
                  <c:v>10.81</c:v>
                </c:pt>
                <c:pt idx="1">
                  <c:v>15.02</c:v>
                </c:pt>
                <c:pt idx="2">
                  <c:v>16.2</c:v>
                </c:pt>
                <c:pt idx="3">
                  <c:v>16.14</c:v>
                </c:pt>
                <c:pt idx="4">
                  <c:v>17.510000000000002</c:v>
                </c:pt>
                <c:pt idx="5">
                  <c:v>20.82</c:v>
                </c:pt>
                <c:pt idx="6">
                  <c:v>27.93</c:v>
                </c:pt>
                <c:pt idx="7">
                  <c:v>14.61</c:v>
                </c:pt>
                <c:pt idx="8">
                  <c:v>18.010000000000002</c:v>
                </c:pt>
                <c:pt idx="9">
                  <c:v>38.04</c:v>
                </c:pt>
              </c:numCache>
            </c:numRef>
          </c:val>
          <c:extLst>
            <c:ext xmlns:c16="http://schemas.microsoft.com/office/drawing/2014/chart" uri="{C3380CC4-5D6E-409C-BE32-E72D297353CC}">
              <c16:uniqueId val="{00000000-3A76-4313-8D9B-3A1D8983C5C1}"/>
            </c:ext>
          </c:extLst>
        </c:ser>
        <c:dLbls>
          <c:showLegendKey val="0"/>
          <c:showVal val="0"/>
          <c:showCatName val="0"/>
          <c:showSerName val="0"/>
          <c:showPercent val="0"/>
          <c:showBubbleSize val="0"/>
        </c:dLbls>
        <c:gapWidth val="219"/>
        <c:overlap val="-27"/>
        <c:axId val="1368282575"/>
        <c:axId val="1368280495"/>
      </c:barChart>
      <c:catAx>
        <c:axId val="13682825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method</a:t>
                </a:r>
                <a:endParaRPr lang="zh-TW"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280495"/>
        <c:crosses val="autoZero"/>
        <c:auto val="1"/>
        <c:lblAlgn val="ctr"/>
        <c:lblOffset val="100"/>
        <c:noMultiLvlLbl val="0"/>
      </c:catAx>
      <c:valAx>
        <c:axId val="13682804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a:t>throughput</a:t>
                </a:r>
                <a:endParaRPr lang="zh-TW"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2825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27T03:09:51.353"/>
    </inkml:context>
    <inkml:brush xml:id="br0">
      <inkml:brushProperty name="width" value="0.2" units="cm"/>
      <inkml:brushProperty name="height" value="0.2" units="cm"/>
      <inkml:brushProperty name="color" value="#FFFFFF"/>
    </inkml:brush>
  </inkml:definitions>
  <inkml:trace contextRef="#ctx0" brushRef="#br0">0 0 24575,'0'0'0</inkml:trace>
  <inkml:trace contextRef="#ctx0" brushRef="#br0" timeOffset="3521">66 16 24575,'18'0'0,"5"0"0,-12 0 0,6 0 0,-7 0 0,4 0 0,-4 0 0,4 0 0,-4 0 0,0 0 0,0 0 0,-1 0 0,1 0 0,-1 0 0,1 0 0,-1 0 0,-1 0 0,8 0 0,0 0 0,9 0 0,-7 0 0,15 0 0,-13 0 0,15 0 0,-18 0 0,0 0 0,-7 0 0,-1 0 0,1 0 0,-1 0 0,1 0 0,-8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0E2F4-EC7A-894C-AE9F-64575504ABEB}" type="datetimeFigureOut">
              <a:rPr lang="en-US" smtClean="0"/>
              <a:t>6/11/19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A0919A-9429-DD4E-8255-04E47E888176}" type="slidenum">
              <a:rPr lang="en-US" smtClean="0"/>
              <a:t>‹#›</a:t>
            </a:fld>
            <a:endParaRPr lang="en-US"/>
          </a:p>
        </p:txBody>
      </p:sp>
    </p:spTree>
    <p:extLst>
      <p:ext uri="{BB962C8B-B14F-4D97-AF65-F5344CB8AC3E}">
        <p14:creationId xmlns:p14="http://schemas.microsoft.com/office/powerpoint/2010/main" val="120917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a:t>
            </a:fld>
            <a:endParaRPr lang="en-US"/>
          </a:p>
        </p:txBody>
      </p:sp>
    </p:spTree>
    <p:extLst>
      <p:ext uri="{BB962C8B-B14F-4D97-AF65-F5344CB8AC3E}">
        <p14:creationId xmlns:p14="http://schemas.microsoft.com/office/powerpoint/2010/main" val="3454377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So</a:t>
            </a:r>
            <a:r>
              <a:rPr lang="en-US" altLang="zh-TW" baseline="0"/>
              <a:t>, we </a:t>
            </a:r>
            <a:r>
              <a:rPr lang="en-US" altLang="zh-TW" dirty="0"/>
              <a:t>proposed</a:t>
            </a:r>
            <a:r>
              <a:rPr lang="en-US" altLang="zh-TW"/>
              <a:t> </a:t>
            </a:r>
            <a:r>
              <a:rPr lang="en-US" altLang="zh-TW" dirty="0"/>
              <a:t>a solution  that want to incorporate GPipe </a:t>
            </a:r>
            <a:r>
              <a:rPr lang="en-US" altLang="zh-TW"/>
              <a:t>methodologies </a:t>
            </a:r>
            <a:r>
              <a:rPr lang="en-US" altLang="zh-TW" baseline="0"/>
              <a:t>and </a:t>
            </a:r>
            <a:r>
              <a:rPr lang="en-US" altLang="zh-TW"/>
              <a:t>PipeDream  methodologies</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10</a:t>
            </a:fld>
            <a:endParaRPr lang="en-US"/>
          </a:p>
        </p:txBody>
      </p:sp>
    </p:spTree>
    <p:extLst>
      <p:ext uri="{BB962C8B-B14F-4D97-AF65-F5344CB8AC3E}">
        <p14:creationId xmlns:p14="http://schemas.microsoft.com/office/powerpoint/2010/main" val="1172425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11</a:t>
            </a:fld>
            <a:endParaRPr lang="en-US"/>
          </a:p>
        </p:txBody>
      </p:sp>
    </p:spTree>
    <p:extLst>
      <p:ext uri="{BB962C8B-B14F-4D97-AF65-F5344CB8AC3E}">
        <p14:creationId xmlns:p14="http://schemas.microsoft.com/office/powerpoint/2010/main" val="1243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12</a:t>
            </a:fld>
            <a:endParaRPr lang="en-US"/>
          </a:p>
        </p:txBody>
      </p:sp>
    </p:spTree>
    <p:extLst>
      <p:ext uri="{BB962C8B-B14F-4D97-AF65-F5344CB8AC3E}">
        <p14:creationId xmlns:p14="http://schemas.microsoft.com/office/powerpoint/2010/main" val="3821631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13</a:t>
            </a:fld>
            <a:endParaRPr lang="en-US"/>
          </a:p>
        </p:txBody>
      </p:sp>
    </p:spTree>
    <p:extLst>
      <p:ext uri="{BB962C8B-B14F-4D97-AF65-F5344CB8AC3E}">
        <p14:creationId xmlns:p14="http://schemas.microsoft.com/office/powerpoint/2010/main" val="64782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a:t>
            </a:r>
            <a:r>
              <a:rPr lang="en-US" altLang="zh-TW"/>
              <a:t> </a:t>
            </a:r>
            <a:r>
              <a:rPr lang="en-US" altLang="zh-TW" dirty="0"/>
              <a:t>see if our </a:t>
            </a:r>
            <a:r>
              <a:rPr lang="en-US" altLang="zh-TW"/>
              <a:t>method </a:t>
            </a:r>
            <a:r>
              <a:rPr lang="en-US" altLang="zh-TW" baseline="0"/>
              <a:t>is </a:t>
            </a:r>
            <a:r>
              <a:rPr lang="en-US" altLang="zh-TW" dirty="0"/>
              <a:t>better</a:t>
            </a:r>
            <a:r>
              <a:rPr lang="en-US" altLang="zh-TW"/>
              <a:t> </a:t>
            </a:r>
            <a:r>
              <a:rPr lang="en-US" altLang="zh-TW" dirty="0"/>
              <a:t>than </a:t>
            </a:r>
            <a:r>
              <a:rPr lang="en-US" altLang="zh-TW"/>
              <a:t>DP-only </a:t>
            </a:r>
            <a:r>
              <a:rPr lang="en-US" altLang="zh-TW" baseline="0"/>
              <a:t>and </a:t>
            </a:r>
            <a:r>
              <a:rPr lang="en-US" altLang="zh-TW" dirty="0"/>
              <a:t>Naïve</a:t>
            </a:r>
            <a:r>
              <a:rPr lang="en-US" altLang="zh-TW"/>
              <a:t> </a:t>
            </a:r>
            <a:r>
              <a:rPr lang="en-US" altLang="zh-TW" dirty="0" err="1"/>
              <a:t>Gpipe</a:t>
            </a:r>
            <a:r>
              <a:rPr lang="en-US" altLang="zh-TW" dirty="0"/>
              <a:t> partitioning on </a:t>
            </a:r>
            <a:r>
              <a:rPr lang="en-US" altLang="zh-TW"/>
              <a:t>through put</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14</a:t>
            </a:fld>
            <a:endParaRPr lang="en-US"/>
          </a:p>
        </p:txBody>
      </p:sp>
    </p:spTree>
    <p:extLst>
      <p:ext uri="{BB962C8B-B14F-4D97-AF65-F5344CB8AC3E}">
        <p14:creationId xmlns:p14="http://schemas.microsoft.com/office/powerpoint/2010/main" val="2247180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Let’s</a:t>
            </a:r>
            <a:r>
              <a:rPr lang="en-US" altLang="zh-TW"/>
              <a:t> </a:t>
            </a:r>
            <a:r>
              <a:rPr lang="en-US" altLang="zh-TW" dirty="0"/>
              <a:t>recap what </a:t>
            </a:r>
            <a:r>
              <a:rPr lang="en-US" altLang="zh-TW" dirty="0" err="1"/>
              <a:t>Gpipe</a:t>
            </a:r>
            <a:r>
              <a:rPr lang="en-US" altLang="zh-TW" dirty="0"/>
              <a:t> micro-batch </a:t>
            </a:r>
            <a:r>
              <a:rPr lang="en-US" altLang="zh-TW"/>
              <a:t>is</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15</a:t>
            </a:fld>
            <a:endParaRPr lang="en-US"/>
          </a:p>
        </p:txBody>
      </p:sp>
    </p:spTree>
    <p:extLst>
      <p:ext uri="{BB962C8B-B14F-4D97-AF65-F5344CB8AC3E}">
        <p14:creationId xmlns:p14="http://schemas.microsoft.com/office/powerpoint/2010/main" val="2307741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Let’s recap what </a:t>
            </a:r>
            <a:r>
              <a:rPr lang="en-US" altLang="zh-TW" dirty="0" err="1"/>
              <a:t>Gpipe</a:t>
            </a:r>
            <a:r>
              <a:rPr lang="en-US" altLang="zh-TW" dirty="0"/>
              <a:t> micro-batch is</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16</a:t>
            </a:fld>
            <a:endParaRPr lang="en-US"/>
          </a:p>
        </p:txBody>
      </p:sp>
    </p:spTree>
    <p:extLst>
      <p:ext uri="{BB962C8B-B14F-4D97-AF65-F5344CB8AC3E}">
        <p14:creationId xmlns:p14="http://schemas.microsoft.com/office/powerpoint/2010/main" val="4124065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17</a:t>
            </a:fld>
            <a:endParaRPr lang="en-US"/>
          </a:p>
        </p:txBody>
      </p:sp>
    </p:spTree>
    <p:extLst>
      <p:ext uri="{BB962C8B-B14F-4D97-AF65-F5344CB8AC3E}">
        <p14:creationId xmlns:p14="http://schemas.microsoft.com/office/powerpoint/2010/main" val="209982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a:t>
            </a:r>
            <a:r>
              <a:rPr lang="en-US" altLang="zh-TW" baseline="0" dirty="0"/>
              <a:t> is parallel training?</a:t>
            </a:r>
          </a:p>
          <a:p>
            <a:r>
              <a:rPr lang="en-US" altLang="zh-TW" baseline="0" dirty="0"/>
              <a:t>The answer is quite intuitive, we distribute the neural network training computation among multiple GPUs,</a:t>
            </a:r>
          </a:p>
          <a:p>
            <a:r>
              <a:rPr lang="en-US" altLang="zh-TW" baseline="0" dirty="0"/>
              <a:t>and execute each partition in parallel.</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18</a:t>
            </a:fld>
            <a:endParaRPr lang="en-US"/>
          </a:p>
        </p:txBody>
      </p:sp>
    </p:spTree>
    <p:extLst>
      <p:ext uri="{BB962C8B-B14F-4D97-AF65-F5344CB8AC3E}">
        <p14:creationId xmlns:p14="http://schemas.microsoft.com/office/powerpoint/2010/main" val="1885192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a:t>
            </a:r>
            <a:r>
              <a:rPr lang="en-US" altLang="zh-TW"/>
              <a:t> </a:t>
            </a:r>
            <a:r>
              <a:rPr lang="en-US" altLang="zh-TW" dirty="0"/>
              <a:t>need </a:t>
            </a:r>
            <a:r>
              <a:rPr lang="en-US" altLang="zh-TW"/>
              <a:t>micro-batch size</a:t>
            </a:r>
            <a:r>
              <a:rPr lang="en-US" altLang="zh-TW" baseline="0"/>
              <a:t>, </a:t>
            </a:r>
            <a:r>
              <a:rPr lang="en-US" altLang="zh-TW" dirty="0"/>
              <a:t>and</a:t>
            </a:r>
            <a:r>
              <a:rPr lang="en-US" altLang="zh-TW"/>
              <a:t> </a:t>
            </a:r>
            <a:r>
              <a:rPr lang="en-US" altLang="zh-TW" dirty="0"/>
              <a:t>profile using this time information of this </a:t>
            </a:r>
            <a:r>
              <a:rPr lang="en-US" altLang="zh-TW"/>
              <a:t>batch size</a:t>
            </a:r>
            <a:r>
              <a:rPr lang="en-US" altLang="zh-TW" baseline="0"/>
              <a:t>,</a:t>
            </a:r>
            <a:r>
              <a:rPr lang="en-US" altLang="zh-TW"/>
              <a:t> </a:t>
            </a:r>
            <a:r>
              <a:rPr lang="en-US" altLang="zh-TW" baseline="0"/>
              <a:t>and</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19</a:t>
            </a:fld>
            <a:endParaRPr lang="en-US"/>
          </a:p>
        </p:txBody>
      </p:sp>
    </p:spTree>
    <p:extLst>
      <p:ext uri="{BB962C8B-B14F-4D97-AF65-F5344CB8AC3E}">
        <p14:creationId xmlns:p14="http://schemas.microsoft.com/office/powerpoint/2010/main" val="410555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outline</a:t>
            </a:r>
          </a:p>
          <a:p>
            <a:r>
              <a:rPr lang="en-US" dirty="0"/>
              <a:t>First, we’ll introduce what our project goals, motivation and solution, which is our proposed method about the problem</a:t>
            </a:r>
          </a:p>
          <a:p>
            <a:r>
              <a:rPr lang="en-US" dirty="0"/>
              <a:t>Second, in we we’ll go through details of our methods</a:t>
            </a:r>
          </a:p>
          <a:p>
            <a:endParaRPr lang="en-US" dirty="0"/>
          </a:p>
        </p:txBody>
      </p:sp>
      <p:sp>
        <p:nvSpPr>
          <p:cNvPr id="4" name="Slide Number Placeholder 3"/>
          <p:cNvSpPr>
            <a:spLocks noGrp="1"/>
          </p:cNvSpPr>
          <p:nvPr>
            <p:ph type="sldNum" sz="quarter" idx="5"/>
          </p:nvPr>
        </p:nvSpPr>
        <p:spPr/>
        <p:txBody>
          <a:bodyPr/>
          <a:lstStyle/>
          <a:p>
            <a:fld id="{83A0919A-9429-DD4E-8255-04E47E888176}" type="slidenum">
              <a:rPr lang="en-US" smtClean="0"/>
              <a:t>2</a:t>
            </a:fld>
            <a:endParaRPr lang="en-US"/>
          </a:p>
        </p:txBody>
      </p:sp>
    </p:spTree>
    <p:extLst>
      <p:ext uri="{BB962C8B-B14F-4D97-AF65-F5344CB8AC3E}">
        <p14:creationId xmlns:p14="http://schemas.microsoft.com/office/powerpoint/2010/main" val="2715563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a:t>
            </a:r>
            <a:r>
              <a:rPr lang="en-US" altLang="zh-TW"/>
              <a:t> </a:t>
            </a:r>
            <a:r>
              <a:rPr lang="en-US" altLang="zh-TW" dirty="0"/>
              <a:t>use Resnet-152 and VGG19  and get each layer‘s time information including execution time and </a:t>
            </a:r>
            <a:r>
              <a:rPr lang="en-US" altLang="zh-TW"/>
              <a:t>communication time</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20</a:t>
            </a:fld>
            <a:endParaRPr lang="en-US"/>
          </a:p>
        </p:txBody>
      </p:sp>
    </p:spTree>
    <p:extLst>
      <p:ext uri="{BB962C8B-B14F-4D97-AF65-F5344CB8AC3E}">
        <p14:creationId xmlns:p14="http://schemas.microsoft.com/office/powerpoint/2010/main" val="1948611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Obtain</a:t>
            </a:r>
            <a:r>
              <a:rPr lang="en-US" altLang="zh-TW"/>
              <a:t> </a:t>
            </a:r>
            <a:r>
              <a:rPr lang="en-US" altLang="zh-TW" dirty="0"/>
              <a:t>data </a:t>
            </a:r>
            <a:r>
              <a:rPr lang="en-US" altLang="zh-TW"/>
              <a:t>parallelism </a:t>
            </a:r>
            <a:r>
              <a:rPr lang="en-US" altLang="zh-TW" baseline="0"/>
              <a:t>and </a:t>
            </a:r>
            <a:r>
              <a:rPr lang="en-US" altLang="zh-TW"/>
              <a:t>model parallelism</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21</a:t>
            </a:fld>
            <a:endParaRPr lang="en-US"/>
          </a:p>
        </p:txBody>
      </p:sp>
    </p:spTree>
    <p:extLst>
      <p:ext uri="{BB962C8B-B14F-4D97-AF65-F5344CB8AC3E}">
        <p14:creationId xmlns:p14="http://schemas.microsoft.com/office/powerpoint/2010/main" val="3553674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a:t>
            </a:r>
            <a:r>
              <a:rPr lang="en-US" altLang="zh-TW"/>
              <a:t> </a:t>
            </a:r>
            <a:r>
              <a:rPr lang="en-US" altLang="zh-TW" dirty="0"/>
              <a:t>we will get partitions outcome, different stages, and get the time and estimate the model throughput </a:t>
            </a:r>
          </a:p>
          <a:p>
            <a:endParaRPr lang="en-US" altLang="zh-TW" dirty="0"/>
          </a:p>
          <a:p>
            <a:r>
              <a:rPr lang="en-US" altLang="zh-TW"/>
              <a:t>So</a:t>
            </a:r>
            <a:r>
              <a:rPr lang="en-US" altLang="zh-TW" dirty="0"/>
              <a:t>, we will get into each parts of the steps in details</a:t>
            </a:r>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22</a:t>
            </a:fld>
            <a:endParaRPr lang="en-US"/>
          </a:p>
        </p:txBody>
      </p:sp>
    </p:spTree>
    <p:extLst>
      <p:ext uri="{BB962C8B-B14F-4D97-AF65-F5344CB8AC3E}">
        <p14:creationId xmlns:p14="http://schemas.microsoft.com/office/powerpoint/2010/main" val="609697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Let’s</a:t>
            </a:r>
            <a:r>
              <a:rPr lang="en-US" altLang="zh-TW"/>
              <a:t> </a:t>
            </a:r>
            <a:r>
              <a:rPr lang="en-US" altLang="zh-TW" dirty="0"/>
              <a:t>introduce how we implement </a:t>
            </a:r>
            <a:r>
              <a:rPr lang="en-US" altLang="zh-TW"/>
              <a:t>profiling</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23</a:t>
            </a:fld>
            <a:endParaRPr lang="en-US"/>
          </a:p>
        </p:txBody>
      </p:sp>
    </p:spTree>
    <p:extLst>
      <p:ext uri="{BB962C8B-B14F-4D97-AF65-F5344CB8AC3E}">
        <p14:creationId xmlns:p14="http://schemas.microsoft.com/office/powerpoint/2010/main" val="425787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We</a:t>
            </a:r>
            <a:r>
              <a:rPr lang="en-US" altLang="zh-TW"/>
              <a:t> </a:t>
            </a:r>
            <a:r>
              <a:rPr lang="en-US" altLang="zh-TW" dirty="0"/>
              <a:t>need this parameters</a:t>
            </a:r>
          </a:p>
          <a:p>
            <a:endParaRPr lang="en-US" altLang="zh-TW" dirty="0"/>
          </a:p>
          <a:p>
            <a:r>
              <a:rPr lang="en-US" altLang="zh-TW"/>
              <a:t>Details </a:t>
            </a:r>
            <a:r>
              <a:rPr lang="en-US" altLang="zh-TW" dirty="0"/>
              <a:t>go through</a:t>
            </a:r>
          </a:p>
          <a:p>
            <a:r>
              <a:rPr lang="en-US" altLang="zh-TW"/>
              <a:t>Tl</a:t>
            </a:r>
            <a:r>
              <a:rPr lang="en-US" altLang="zh-TW" dirty="0"/>
              <a:t>: </a:t>
            </a:r>
          </a:p>
          <a:p>
            <a:r>
              <a:rPr lang="en-US" altLang="zh-TW"/>
              <a:t>Cl</a:t>
            </a:r>
            <a:endParaRPr lang="en-US" altLang="zh-TW" dirty="0"/>
          </a:p>
          <a:p>
            <a:r>
              <a:rPr lang="en-US" altLang="zh-TW"/>
              <a:t>Al</a:t>
            </a:r>
            <a:endParaRPr lang="en-US" altLang="zh-TW" dirty="0"/>
          </a:p>
          <a:p>
            <a:r>
              <a:rPr lang="en-US" altLang="zh-TW"/>
              <a:t>wl</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24</a:t>
            </a:fld>
            <a:endParaRPr lang="en-US"/>
          </a:p>
        </p:txBody>
      </p:sp>
    </p:spTree>
    <p:extLst>
      <p:ext uri="{BB962C8B-B14F-4D97-AF65-F5344CB8AC3E}">
        <p14:creationId xmlns:p14="http://schemas.microsoft.com/office/powerpoint/2010/main" val="396182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We</a:t>
            </a:r>
            <a:r>
              <a:rPr lang="en-US" altLang="zh-TW"/>
              <a:t> </a:t>
            </a:r>
            <a:r>
              <a:rPr lang="en-US" altLang="zh-TW" dirty="0"/>
              <a:t>use </a:t>
            </a:r>
            <a:r>
              <a:rPr lang="en-US" altLang="zh-TW" dirty="0" err="1"/>
              <a:t>tensorflow</a:t>
            </a:r>
            <a:r>
              <a:rPr lang="en-US" altLang="zh-TW" dirty="0"/>
              <a:t> timeline </a:t>
            </a:r>
            <a:r>
              <a:rPr lang="en-US" altLang="zh-TW"/>
              <a:t>object</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25</a:t>
            </a:fld>
            <a:endParaRPr lang="en-US"/>
          </a:p>
        </p:txBody>
      </p:sp>
    </p:spTree>
    <p:extLst>
      <p:ext uri="{BB962C8B-B14F-4D97-AF65-F5344CB8AC3E}">
        <p14:creationId xmlns:p14="http://schemas.microsoft.com/office/powerpoint/2010/main" val="1057364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Means</a:t>
            </a:r>
            <a:r>
              <a:rPr lang="en-US" altLang="zh-TW"/>
              <a:t> </a:t>
            </a:r>
            <a:r>
              <a:rPr lang="en-US" altLang="zh-TW" dirty="0"/>
              <a:t>the GPU computation </a:t>
            </a:r>
            <a:r>
              <a:rPr lang="en-US" altLang="zh-TW"/>
              <a:t>information</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26</a:t>
            </a:fld>
            <a:endParaRPr lang="en-US"/>
          </a:p>
        </p:txBody>
      </p:sp>
    </p:spTree>
    <p:extLst>
      <p:ext uri="{BB962C8B-B14F-4D97-AF65-F5344CB8AC3E}">
        <p14:creationId xmlns:p14="http://schemas.microsoft.com/office/powerpoint/2010/main" val="2689065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Get</a:t>
            </a:r>
            <a:r>
              <a:rPr lang="en-US" altLang="zh-TW"/>
              <a:t> </a:t>
            </a:r>
            <a:r>
              <a:rPr lang="en-US" altLang="zh-TW" dirty="0"/>
              <a:t>total GPU computation </a:t>
            </a:r>
            <a:r>
              <a:rPr lang="en-US" altLang="zh-TW"/>
              <a:t>time</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27</a:t>
            </a:fld>
            <a:endParaRPr lang="en-US"/>
          </a:p>
        </p:txBody>
      </p:sp>
    </p:spTree>
    <p:extLst>
      <p:ext uri="{BB962C8B-B14F-4D97-AF65-F5344CB8AC3E}">
        <p14:creationId xmlns:p14="http://schemas.microsoft.com/office/powerpoint/2010/main" val="807143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Memory</a:t>
            </a:r>
            <a:r>
              <a:rPr lang="en-US" altLang="zh-TW"/>
              <a:t> </a:t>
            </a:r>
            <a:r>
              <a:rPr lang="en-US" altLang="zh-TW" dirty="0"/>
              <a:t>copy time from CPU to GPU (host to device)</a:t>
            </a:r>
          </a:p>
          <a:p>
            <a:pPr marL="0" indent="0">
              <a:buNone/>
            </a:pPr>
            <a:r>
              <a:rPr lang="en-US" altLang="zh-TW"/>
              <a:t>We </a:t>
            </a:r>
            <a:r>
              <a:rPr lang="en-US" altLang="zh-TW" dirty="0"/>
              <a:t>can get related information from this </a:t>
            </a:r>
            <a:r>
              <a:rPr lang="en-US" altLang="zh-TW"/>
              <a:t>section</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28</a:t>
            </a:fld>
            <a:endParaRPr lang="en-US"/>
          </a:p>
        </p:txBody>
      </p:sp>
    </p:spTree>
    <p:extLst>
      <p:ext uri="{BB962C8B-B14F-4D97-AF65-F5344CB8AC3E}">
        <p14:creationId xmlns:p14="http://schemas.microsoft.com/office/powerpoint/2010/main" val="1543656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So</a:t>
            </a:r>
            <a:r>
              <a:rPr lang="en-US" altLang="zh-TW"/>
              <a:t> </a:t>
            </a:r>
            <a:r>
              <a:rPr lang="en-US" altLang="zh-TW" dirty="0"/>
              <a:t>it means input communication </a:t>
            </a:r>
            <a:r>
              <a:rPr lang="en-US" altLang="zh-TW"/>
              <a:t>time</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29</a:t>
            </a:fld>
            <a:endParaRPr lang="en-US"/>
          </a:p>
        </p:txBody>
      </p:sp>
    </p:spTree>
    <p:extLst>
      <p:ext uri="{BB962C8B-B14F-4D97-AF65-F5344CB8AC3E}">
        <p14:creationId xmlns:p14="http://schemas.microsoft.com/office/powerpoint/2010/main" val="157978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in experiments, we compare our proposed method and previous ones, with charts and provide some observation</a:t>
            </a:r>
          </a:p>
          <a:p>
            <a:r>
              <a:rPr lang="en-US" dirty="0"/>
              <a:t>in conclusion, we’ll summarize our works, and discuss about future work of our proposed method</a:t>
            </a:r>
          </a:p>
          <a:p>
            <a:endParaRPr lang="en-US" dirty="0"/>
          </a:p>
        </p:txBody>
      </p:sp>
      <p:sp>
        <p:nvSpPr>
          <p:cNvPr id="4" name="Slide Number Placeholder 3"/>
          <p:cNvSpPr>
            <a:spLocks noGrp="1"/>
          </p:cNvSpPr>
          <p:nvPr>
            <p:ph type="sldNum" sz="quarter" idx="5"/>
          </p:nvPr>
        </p:nvSpPr>
        <p:spPr/>
        <p:txBody>
          <a:bodyPr/>
          <a:lstStyle/>
          <a:p>
            <a:fld id="{83A0919A-9429-DD4E-8255-04E47E888176}" type="slidenum">
              <a:rPr lang="en-US" smtClean="0"/>
              <a:t>3</a:t>
            </a:fld>
            <a:endParaRPr lang="en-US"/>
          </a:p>
        </p:txBody>
      </p:sp>
    </p:spTree>
    <p:extLst>
      <p:ext uri="{BB962C8B-B14F-4D97-AF65-F5344CB8AC3E}">
        <p14:creationId xmlns:p14="http://schemas.microsoft.com/office/powerpoint/2010/main" val="3772521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And</a:t>
            </a:r>
            <a:r>
              <a:rPr lang="en-US" altLang="zh-TW"/>
              <a:t> </a:t>
            </a:r>
            <a:r>
              <a:rPr lang="en-US" altLang="zh-TW" dirty="0"/>
              <a:t>GPU to CPU (</a:t>
            </a:r>
            <a:r>
              <a:rPr lang="en-US" altLang="zh-TW" dirty="0" err="1"/>
              <a:t>DtoH</a:t>
            </a:r>
            <a:r>
              <a:rPr lang="en-US" altLang="zh-TW" dirty="0"/>
              <a:t>)</a:t>
            </a:r>
          </a:p>
          <a:p>
            <a:pPr marL="0" indent="0">
              <a:buNone/>
            </a:pPr>
            <a:r>
              <a:rPr lang="en-US" altLang="zh-TW"/>
              <a:t>Output </a:t>
            </a:r>
            <a:r>
              <a:rPr lang="en-US" altLang="zh-TW" dirty="0"/>
              <a:t>communication </a:t>
            </a:r>
            <a:r>
              <a:rPr lang="en-US" altLang="zh-TW"/>
              <a:t>time</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30</a:t>
            </a:fld>
            <a:endParaRPr lang="en-US"/>
          </a:p>
        </p:txBody>
      </p:sp>
    </p:spTree>
    <p:extLst>
      <p:ext uri="{BB962C8B-B14F-4D97-AF65-F5344CB8AC3E}">
        <p14:creationId xmlns:p14="http://schemas.microsoft.com/office/powerpoint/2010/main" val="4293501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31</a:t>
            </a:fld>
            <a:endParaRPr lang="en-US"/>
          </a:p>
        </p:txBody>
      </p:sp>
    </p:spTree>
    <p:extLst>
      <p:ext uri="{BB962C8B-B14F-4D97-AF65-F5344CB8AC3E}">
        <p14:creationId xmlns:p14="http://schemas.microsoft.com/office/powerpoint/2010/main" val="2596737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So</a:t>
            </a:r>
            <a:r>
              <a:rPr lang="en-US" altLang="zh-TW"/>
              <a:t>, </a:t>
            </a:r>
            <a:r>
              <a:rPr lang="en-US" altLang="zh-TW" dirty="0"/>
              <a:t>lets see why we need this</a:t>
            </a:r>
            <a:r>
              <a:rPr lang="en-US" altLang="zh-TW"/>
              <a:t> </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32</a:t>
            </a:fld>
            <a:endParaRPr lang="en-US"/>
          </a:p>
        </p:txBody>
      </p:sp>
    </p:spTree>
    <p:extLst>
      <p:ext uri="{BB962C8B-B14F-4D97-AF65-F5344CB8AC3E}">
        <p14:creationId xmlns:p14="http://schemas.microsoft.com/office/powerpoint/2010/main" val="2473725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if</a:t>
            </a:r>
            <a:r>
              <a:rPr lang="en-US" altLang="zh-TW"/>
              <a:t> </a:t>
            </a:r>
            <a:r>
              <a:rPr lang="en-US" altLang="zh-TW" dirty="0"/>
              <a:t>GPU wants to communicate with each </a:t>
            </a:r>
            <a:r>
              <a:rPr lang="en-US" altLang="zh-TW"/>
              <a:t>other</a:t>
            </a: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33</a:t>
            </a:fld>
            <a:endParaRPr lang="en-US"/>
          </a:p>
        </p:txBody>
      </p:sp>
    </p:spTree>
    <p:extLst>
      <p:ext uri="{BB962C8B-B14F-4D97-AF65-F5344CB8AC3E}">
        <p14:creationId xmlns:p14="http://schemas.microsoft.com/office/powerpoint/2010/main" val="3006277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34</a:t>
            </a:fld>
            <a:endParaRPr lang="en-US"/>
          </a:p>
        </p:txBody>
      </p:sp>
    </p:spTree>
    <p:extLst>
      <p:ext uri="{BB962C8B-B14F-4D97-AF65-F5344CB8AC3E}">
        <p14:creationId xmlns:p14="http://schemas.microsoft.com/office/powerpoint/2010/main" val="4076518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35</a:t>
            </a:fld>
            <a:endParaRPr lang="en-US"/>
          </a:p>
        </p:txBody>
      </p:sp>
    </p:spTree>
    <p:extLst>
      <p:ext uri="{BB962C8B-B14F-4D97-AF65-F5344CB8AC3E}">
        <p14:creationId xmlns:p14="http://schemas.microsoft.com/office/powerpoint/2010/main" val="2486852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36</a:t>
            </a:fld>
            <a:endParaRPr lang="en-US"/>
          </a:p>
        </p:txBody>
      </p:sp>
    </p:spTree>
    <p:extLst>
      <p:ext uri="{BB962C8B-B14F-4D97-AF65-F5344CB8AC3E}">
        <p14:creationId xmlns:p14="http://schemas.microsoft.com/office/powerpoint/2010/main" val="1172384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37</a:t>
            </a:fld>
            <a:endParaRPr lang="en-US"/>
          </a:p>
        </p:txBody>
      </p:sp>
    </p:spTree>
    <p:extLst>
      <p:ext uri="{BB962C8B-B14F-4D97-AF65-F5344CB8AC3E}">
        <p14:creationId xmlns:p14="http://schemas.microsoft.com/office/powerpoint/2010/main" val="1172927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38</a:t>
            </a:fld>
            <a:endParaRPr lang="en-US"/>
          </a:p>
        </p:txBody>
      </p:sp>
    </p:spTree>
    <p:extLst>
      <p:ext uri="{BB962C8B-B14F-4D97-AF65-F5344CB8AC3E}">
        <p14:creationId xmlns:p14="http://schemas.microsoft.com/office/powerpoint/2010/main" val="680781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39</a:t>
            </a:fld>
            <a:endParaRPr lang="en-US"/>
          </a:p>
        </p:txBody>
      </p:sp>
    </p:spTree>
    <p:extLst>
      <p:ext uri="{BB962C8B-B14F-4D97-AF65-F5344CB8AC3E}">
        <p14:creationId xmlns:p14="http://schemas.microsoft.com/office/powerpoint/2010/main" val="213424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Introduction to our project</a:t>
            </a:r>
          </a:p>
          <a:p>
            <a:pPr marL="228600" indent="-228600">
              <a:buAutoNum type="arabicPeriod"/>
            </a:pPr>
            <a:r>
              <a:rPr lang="en-US" altLang="zh-TW" dirty="0"/>
              <a:t>Our goal</a:t>
            </a:r>
          </a:p>
          <a:p>
            <a:pPr marL="228600" indent="-228600">
              <a:buAutoNum type="arabicPeriod"/>
            </a:pPr>
            <a:r>
              <a:rPr lang="en-US" altLang="zh-TW" dirty="0"/>
              <a:t>Motivation</a:t>
            </a:r>
          </a:p>
          <a:p>
            <a:pPr marL="228600" indent="-228600">
              <a:buAutoNum type="arabicPeriod"/>
            </a:pPr>
            <a:r>
              <a:rPr lang="en-US" altLang="zh-TW" dirty="0"/>
              <a:t>Proposed methods</a:t>
            </a:r>
          </a:p>
          <a:p>
            <a:pPr marL="228600" indent="-228600">
              <a:buAutoNum type="arabicPeriod"/>
            </a:pPr>
            <a:r>
              <a:rPr lang="en-US" altLang="zh-TW" dirty="0"/>
              <a:t>And briefly introduce Our project workflow</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4</a:t>
            </a:fld>
            <a:endParaRPr lang="en-US"/>
          </a:p>
        </p:txBody>
      </p:sp>
    </p:spTree>
    <p:extLst>
      <p:ext uri="{BB962C8B-B14F-4D97-AF65-F5344CB8AC3E}">
        <p14:creationId xmlns:p14="http://schemas.microsoft.com/office/powerpoint/2010/main" val="376703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40</a:t>
            </a:fld>
            <a:endParaRPr lang="en-US"/>
          </a:p>
        </p:txBody>
      </p:sp>
    </p:spTree>
    <p:extLst>
      <p:ext uri="{BB962C8B-B14F-4D97-AF65-F5344CB8AC3E}">
        <p14:creationId xmlns:p14="http://schemas.microsoft.com/office/powerpoint/2010/main" val="2223855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41</a:t>
            </a:fld>
            <a:endParaRPr lang="en-US"/>
          </a:p>
        </p:txBody>
      </p:sp>
    </p:spTree>
    <p:extLst>
      <p:ext uri="{BB962C8B-B14F-4D97-AF65-F5344CB8AC3E}">
        <p14:creationId xmlns:p14="http://schemas.microsoft.com/office/powerpoint/2010/main" val="46907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42</a:t>
            </a:fld>
            <a:endParaRPr lang="en-US"/>
          </a:p>
        </p:txBody>
      </p:sp>
    </p:spTree>
    <p:extLst>
      <p:ext uri="{BB962C8B-B14F-4D97-AF65-F5344CB8AC3E}">
        <p14:creationId xmlns:p14="http://schemas.microsoft.com/office/powerpoint/2010/main" val="2428506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43</a:t>
            </a:fld>
            <a:endParaRPr lang="en-US"/>
          </a:p>
        </p:txBody>
      </p:sp>
    </p:spTree>
    <p:extLst>
      <p:ext uri="{BB962C8B-B14F-4D97-AF65-F5344CB8AC3E}">
        <p14:creationId xmlns:p14="http://schemas.microsoft.com/office/powerpoint/2010/main" val="1868979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44</a:t>
            </a:fld>
            <a:endParaRPr lang="en-US"/>
          </a:p>
        </p:txBody>
      </p:sp>
    </p:spTree>
    <p:extLst>
      <p:ext uri="{BB962C8B-B14F-4D97-AF65-F5344CB8AC3E}">
        <p14:creationId xmlns:p14="http://schemas.microsoft.com/office/powerpoint/2010/main" val="3477578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45</a:t>
            </a:fld>
            <a:endParaRPr lang="en-US"/>
          </a:p>
        </p:txBody>
      </p:sp>
    </p:spTree>
    <p:extLst>
      <p:ext uri="{BB962C8B-B14F-4D97-AF65-F5344CB8AC3E}">
        <p14:creationId xmlns:p14="http://schemas.microsoft.com/office/powerpoint/2010/main" val="3422694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46</a:t>
            </a:fld>
            <a:endParaRPr lang="en-US"/>
          </a:p>
        </p:txBody>
      </p:sp>
    </p:spTree>
    <p:extLst>
      <p:ext uri="{BB962C8B-B14F-4D97-AF65-F5344CB8AC3E}">
        <p14:creationId xmlns:p14="http://schemas.microsoft.com/office/powerpoint/2010/main" val="2931895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47</a:t>
            </a:fld>
            <a:endParaRPr lang="en-US"/>
          </a:p>
        </p:txBody>
      </p:sp>
    </p:spTree>
    <p:extLst>
      <p:ext uri="{BB962C8B-B14F-4D97-AF65-F5344CB8AC3E}">
        <p14:creationId xmlns:p14="http://schemas.microsoft.com/office/powerpoint/2010/main" val="638151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48</a:t>
            </a:fld>
            <a:endParaRPr lang="en-US"/>
          </a:p>
        </p:txBody>
      </p:sp>
    </p:spTree>
    <p:extLst>
      <p:ext uri="{BB962C8B-B14F-4D97-AF65-F5344CB8AC3E}">
        <p14:creationId xmlns:p14="http://schemas.microsoft.com/office/powerpoint/2010/main" val="1963956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49</a:t>
            </a:fld>
            <a:endParaRPr lang="en-US"/>
          </a:p>
        </p:txBody>
      </p:sp>
    </p:spTree>
    <p:extLst>
      <p:ext uri="{BB962C8B-B14F-4D97-AF65-F5344CB8AC3E}">
        <p14:creationId xmlns:p14="http://schemas.microsoft.com/office/powerpoint/2010/main" val="2334888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Our</a:t>
            </a:r>
            <a:r>
              <a:rPr lang="en-US" altLang="zh-TW"/>
              <a:t> goal </a:t>
            </a:r>
            <a:r>
              <a:rPr lang="en-US" altLang="zh-TW" baseline="0"/>
              <a:t>is </a:t>
            </a:r>
            <a:r>
              <a:rPr lang="en-US" altLang="zh-TW" dirty="0"/>
              <a:t>to</a:t>
            </a:r>
            <a:r>
              <a:rPr lang="en-US" altLang="zh-TW"/>
              <a:t> </a:t>
            </a:r>
            <a:r>
              <a:rPr lang="en-US" altLang="zh-TW" dirty="0"/>
              <a:t>facilitate the</a:t>
            </a:r>
            <a:r>
              <a:rPr lang="en-US" altLang="zh-TW"/>
              <a:t> </a:t>
            </a:r>
            <a:r>
              <a:rPr lang="en-US" altLang="zh-TW" baseline="0"/>
              <a:t>parallel training</a:t>
            </a:r>
            <a:r>
              <a:rPr lang="en-US" altLang="zh-TW" dirty="0"/>
              <a:t> </a:t>
            </a:r>
            <a:r>
              <a:rPr lang="en-US" altLang="zh-TW"/>
              <a:t>process </a:t>
            </a:r>
            <a:r>
              <a:rPr lang="en-US" altLang="zh-TW" dirty="0"/>
              <a:t>of a giant neural networks</a:t>
            </a:r>
          </a:p>
          <a:p>
            <a:endParaRPr lang="en-US" altLang="zh-TW" baseline="0" dirty="0"/>
          </a:p>
          <a:p>
            <a:r>
              <a:rPr lang="en-US" altLang="zh-TW" dirty="0"/>
              <a:t>And</a:t>
            </a:r>
            <a:r>
              <a:rPr lang="en-US" altLang="zh-TW"/>
              <a:t> </a:t>
            </a:r>
            <a:r>
              <a:rPr lang="en-US" altLang="zh-TW" dirty="0"/>
              <a:t>as we know </a:t>
            </a:r>
            <a:r>
              <a:rPr lang="en-US" altLang="zh-TW" err="1"/>
              <a:t>Gpipe</a:t>
            </a:r>
            <a:r>
              <a:rPr lang="en-US" altLang="zh-TW"/>
              <a:t> </a:t>
            </a:r>
            <a:r>
              <a:rPr lang="en-US" altLang="zh-TW" baseline="0"/>
              <a:t>is </a:t>
            </a:r>
            <a:r>
              <a:rPr lang="en-US" altLang="zh-TW" dirty="0"/>
              <a:t>currently</a:t>
            </a:r>
            <a:r>
              <a:rPr lang="en-US" altLang="zh-TW"/>
              <a:t> </a:t>
            </a:r>
            <a:r>
              <a:rPr lang="en-US" altLang="zh-TW" dirty="0"/>
              <a:t>working </a:t>
            </a:r>
            <a:r>
              <a:rPr lang="en-US" altLang="zh-TW"/>
              <a:t>on it</a:t>
            </a:r>
            <a:r>
              <a:rPr lang="en-US" altLang="zh-TW" baseline="0"/>
              <a:t>.</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5</a:t>
            </a:fld>
            <a:endParaRPr lang="en-US"/>
          </a:p>
        </p:txBody>
      </p:sp>
    </p:spTree>
    <p:extLst>
      <p:ext uri="{BB962C8B-B14F-4D97-AF65-F5344CB8AC3E}">
        <p14:creationId xmlns:p14="http://schemas.microsoft.com/office/powerpoint/2010/main" val="1048909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50</a:t>
            </a:fld>
            <a:endParaRPr lang="en-US"/>
          </a:p>
        </p:txBody>
      </p:sp>
    </p:spTree>
    <p:extLst>
      <p:ext uri="{BB962C8B-B14F-4D97-AF65-F5344CB8AC3E}">
        <p14:creationId xmlns:p14="http://schemas.microsoft.com/office/powerpoint/2010/main" val="9965997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51</a:t>
            </a:fld>
            <a:endParaRPr lang="en-US"/>
          </a:p>
        </p:txBody>
      </p:sp>
    </p:spTree>
    <p:extLst>
      <p:ext uri="{BB962C8B-B14F-4D97-AF65-F5344CB8AC3E}">
        <p14:creationId xmlns:p14="http://schemas.microsoft.com/office/powerpoint/2010/main" val="1721431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52</a:t>
            </a:fld>
            <a:endParaRPr lang="en-US"/>
          </a:p>
        </p:txBody>
      </p:sp>
    </p:spTree>
    <p:extLst>
      <p:ext uri="{BB962C8B-B14F-4D97-AF65-F5344CB8AC3E}">
        <p14:creationId xmlns:p14="http://schemas.microsoft.com/office/powerpoint/2010/main" val="3609308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53</a:t>
            </a:fld>
            <a:endParaRPr lang="en-US"/>
          </a:p>
        </p:txBody>
      </p:sp>
    </p:spTree>
    <p:extLst>
      <p:ext uri="{BB962C8B-B14F-4D97-AF65-F5344CB8AC3E}">
        <p14:creationId xmlns:p14="http://schemas.microsoft.com/office/powerpoint/2010/main" val="2841384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54</a:t>
            </a:fld>
            <a:endParaRPr lang="en-US"/>
          </a:p>
        </p:txBody>
      </p:sp>
    </p:spTree>
    <p:extLst>
      <p:ext uri="{BB962C8B-B14F-4D97-AF65-F5344CB8AC3E}">
        <p14:creationId xmlns:p14="http://schemas.microsoft.com/office/powerpoint/2010/main" val="1745899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55</a:t>
            </a:fld>
            <a:endParaRPr lang="en-US"/>
          </a:p>
        </p:txBody>
      </p:sp>
    </p:spTree>
    <p:extLst>
      <p:ext uri="{BB962C8B-B14F-4D97-AF65-F5344CB8AC3E}">
        <p14:creationId xmlns:p14="http://schemas.microsoft.com/office/powerpoint/2010/main" val="314537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56</a:t>
            </a:fld>
            <a:endParaRPr lang="en-US"/>
          </a:p>
        </p:txBody>
      </p:sp>
    </p:spTree>
    <p:extLst>
      <p:ext uri="{BB962C8B-B14F-4D97-AF65-F5344CB8AC3E}">
        <p14:creationId xmlns:p14="http://schemas.microsoft.com/office/powerpoint/2010/main" val="1317492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57</a:t>
            </a:fld>
            <a:endParaRPr lang="en-US"/>
          </a:p>
        </p:txBody>
      </p:sp>
    </p:spTree>
    <p:extLst>
      <p:ext uri="{BB962C8B-B14F-4D97-AF65-F5344CB8AC3E}">
        <p14:creationId xmlns:p14="http://schemas.microsoft.com/office/powerpoint/2010/main" val="490562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58</a:t>
            </a:fld>
            <a:endParaRPr lang="en-US"/>
          </a:p>
        </p:txBody>
      </p:sp>
    </p:spTree>
    <p:extLst>
      <p:ext uri="{BB962C8B-B14F-4D97-AF65-F5344CB8AC3E}">
        <p14:creationId xmlns:p14="http://schemas.microsoft.com/office/powerpoint/2010/main" val="15710897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59</a:t>
            </a:fld>
            <a:endParaRPr lang="en-US"/>
          </a:p>
        </p:txBody>
      </p:sp>
    </p:spTree>
    <p:extLst>
      <p:ext uri="{BB962C8B-B14F-4D97-AF65-F5344CB8AC3E}">
        <p14:creationId xmlns:p14="http://schemas.microsoft.com/office/powerpoint/2010/main" val="406229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a:t>
            </a:r>
            <a:r>
              <a:rPr lang="en-US" altLang="zh-TW"/>
              <a:t> </a:t>
            </a:r>
            <a:r>
              <a:rPr lang="en-US" altLang="zh-TW" dirty="0"/>
              <a:t>as we know </a:t>
            </a:r>
            <a:r>
              <a:rPr lang="en-US" altLang="zh-TW" err="1"/>
              <a:t>Gpipe</a:t>
            </a:r>
            <a:r>
              <a:rPr lang="en-US" altLang="zh-TW"/>
              <a:t> </a:t>
            </a:r>
            <a:r>
              <a:rPr lang="en-US" altLang="zh-TW" baseline="0"/>
              <a:t>is </a:t>
            </a:r>
            <a:r>
              <a:rPr lang="en-US" altLang="zh-TW" dirty="0"/>
              <a:t>currently</a:t>
            </a:r>
            <a:r>
              <a:rPr lang="en-US" altLang="zh-TW"/>
              <a:t> </a:t>
            </a:r>
            <a:r>
              <a:rPr lang="en-US" altLang="zh-TW" dirty="0"/>
              <a:t>working </a:t>
            </a:r>
            <a:r>
              <a:rPr lang="en-US" altLang="zh-TW"/>
              <a:t>on it.</a:t>
            </a:r>
            <a:endParaRPr lang="en-US" altLang="zh-TW" baseline="0" dirty="0"/>
          </a:p>
          <a:p>
            <a:r>
              <a:rPr lang="en-US" altLang="zh-TW" dirty="0"/>
              <a:t>We</a:t>
            </a:r>
            <a:r>
              <a:rPr lang="en-US" altLang="zh-TW"/>
              <a:t> </a:t>
            </a:r>
            <a:r>
              <a:rPr lang="en-US" altLang="zh-TW" dirty="0"/>
              <a:t>now don’t know whether </a:t>
            </a:r>
            <a:r>
              <a:rPr lang="en-US" altLang="zh-TW" dirty="0" err="1"/>
              <a:t>Gpipe’s</a:t>
            </a:r>
            <a:r>
              <a:rPr lang="en-US" altLang="zh-TW" dirty="0"/>
              <a:t> </a:t>
            </a:r>
            <a:r>
              <a:rPr lang="en-US" altLang="zh-TW"/>
              <a:t>partitioning </a:t>
            </a:r>
            <a:r>
              <a:rPr lang="en-US" altLang="zh-TW" baseline="0"/>
              <a:t>is </a:t>
            </a:r>
            <a:r>
              <a:rPr lang="en-US" altLang="zh-TW" dirty="0"/>
              <a:t>good</a:t>
            </a:r>
            <a:r>
              <a:rPr lang="en-US" altLang="zh-TW"/>
              <a:t> or not</a:t>
            </a:r>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6</a:t>
            </a:fld>
            <a:endParaRPr lang="en-US"/>
          </a:p>
        </p:txBody>
      </p:sp>
    </p:spTree>
    <p:extLst>
      <p:ext uri="{BB962C8B-B14F-4D97-AF65-F5344CB8AC3E}">
        <p14:creationId xmlns:p14="http://schemas.microsoft.com/office/powerpoint/2010/main" val="36017791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In order to get a good partition</a:t>
            </a:r>
            <a:r>
              <a:rPr lang="en-US" altLang="zh-TW" baseline="0" dirty="0"/>
              <a:t> of a model.</a:t>
            </a:r>
          </a:p>
          <a:p>
            <a:pPr marL="0" indent="0">
              <a:buNone/>
            </a:pPr>
            <a:r>
              <a:rPr lang="en-US" altLang="zh-TW" baseline="0" dirty="0"/>
              <a:t>They profile the computation and estimate the communication time of each layer of the DNN model with 1000 mini-batches.</a:t>
            </a:r>
          </a:p>
          <a:p>
            <a:pPr marL="0" indent="0">
              <a:buNone/>
            </a:pPr>
            <a:r>
              <a:rPr lang="en-US" altLang="zh-TW" baseline="0" dirty="0"/>
              <a:t>So we do the similar things except that we also profile the communication time instead of estimated from other parameters.</a:t>
            </a:r>
          </a:p>
        </p:txBody>
      </p:sp>
      <p:sp>
        <p:nvSpPr>
          <p:cNvPr id="4" name="Slide Number Placeholder 3"/>
          <p:cNvSpPr>
            <a:spLocks noGrp="1"/>
          </p:cNvSpPr>
          <p:nvPr>
            <p:ph type="sldNum" sz="quarter" idx="5"/>
          </p:nvPr>
        </p:nvSpPr>
        <p:spPr/>
        <p:txBody>
          <a:bodyPr/>
          <a:lstStyle/>
          <a:p>
            <a:fld id="{83A0919A-9429-DD4E-8255-04E47E888176}" type="slidenum">
              <a:rPr lang="en-US" smtClean="0"/>
              <a:t>60</a:t>
            </a:fld>
            <a:endParaRPr lang="en-US"/>
          </a:p>
        </p:txBody>
      </p:sp>
    </p:spTree>
    <p:extLst>
      <p:ext uri="{BB962C8B-B14F-4D97-AF65-F5344CB8AC3E}">
        <p14:creationId xmlns:p14="http://schemas.microsoft.com/office/powerpoint/2010/main" val="14127269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baseline="0" dirty="0"/>
          </a:p>
        </p:txBody>
      </p:sp>
      <p:sp>
        <p:nvSpPr>
          <p:cNvPr id="4" name="Slide Number Placeholder 3"/>
          <p:cNvSpPr>
            <a:spLocks noGrp="1"/>
          </p:cNvSpPr>
          <p:nvPr>
            <p:ph type="sldNum" sz="quarter" idx="5"/>
          </p:nvPr>
        </p:nvSpPr>
        <p:spPr/>
        <p:txBody>
          <a:bodyPr/>
          <a:lstStyle/>
          <a:p>
            <a:fld id="{83A0919A-9429-DD4E-8255-04E47E888176}" type="slidenum">
              <a:rPr lang="en-US" smtClean="0"/>
              <a:t>61</a:t>
            </a:fld>
            <a:endParaRPr lang="en-US"/>
          </a:p>
        </p:txBody>
      </p:sp>
    </p:spTree>
    <p:extLst>
      <p:ext uri="{BB962C8B-B14F-4D97-AF65-F5344CB8AC3E}">
        <p14:creationId xmlns:p14="http://schemas.microsoft.com/office/powerpoint/2010/main" val="23266793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 overall flow is shown is this figure.</a:t>
            </a:r>
          </a:p>
          <a:p>
            <a:pPr marL="0" indent="0">
              <a:buNone/>
            </a:pPr>
            <a:r>
              <a:rPr lang="en-US" altLang="zh-TW" baseline="0" dirty="0"/>
              <a:t>What we want is a balance partition that minimize the pipeline bottleneck stage cost.</a:t>
            </a:r>
          </a:p>
          <a:p>
            <a:pPr marL="0" indent="0">
              <a:buNone/>
            </a:pPr>
            <a:r>
              <a:rPr lang="en-US" altLang="zh-TW" baseline="0" dirty="0"/>
              <a:t>For example if this is the cumulative distribution of the time cost, and we have four accelerators now.</a:t>
            </a:r>
          </a:p>
          <a:p>
            <a:pPr marL="0" indent="0">
              <a:buNone/>
            </a:pPr>
            <a:r>
              <a:rPr lang="en-US" altLang="zh-TW" baseline="0" dirty="0"/>
              <a:t>We would anticipate a partition such that each of the four stage take 25% of the total time</a:t>
            </a:r>
          </a:p>
          <a:p>
            <a:pPr marL="0" indent="0">
              <a:buNone/>
            </a:pPr>
            <a:r>
              <a:rPr lang="en-US" altLang="zh-TW" baseline="0" dirty="0"/>
              <a:t>so that when the pipeline is full, or what we call the steady state, there will be no worker idling at any time.</a:t>
            </a:r>
          </a:p>
        </p:txBody>
      </p:sp>
      <p:sp>
        <p:nvSpPr>
          <p:cNvPr id="4" name="Slide Number Placeholder 3"/>
          <p:cNvSpPr>
            <a:spLocks noGrp="1"/>
          </p:cNvSpPr>
          <p:nvPr>
            <p:ph type="sldNum" sz="quarter" idx="5"/>
          </p:nvPr>
        </p:nvSpPr>
        <p:spPr/>
        <p:txBody>
          <a:bodyPr/>
          <a:lstStyle/>
          <a:p>
            <a:fld id="{83A0919A-9429-DD4E-8255-04E47E888176}" type="slidenum">
              <a:rPr lang="en-US" smtClean="0"/>
              <a:t>62</a:t>
            </a:fld>
            <a:endParaRPr lang="en-US"/>
          </a:p>
        </p:txBody>
      </p:sp>
    </p:spTree>
    <p:extLst>
      <p:ext uri="{BB962C8B-B14F-4D97-AF65-F5344CB8AC3E}">
        <p14:creationId xmlns:p14="http://schemas.microsoft.com/office/powerpoint/2010/main" val="2713098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altLang="zh-TW" dirty="0"/>
                  <a:t>With the profiled</a:t>
                </a:r>
                <a:r>
                  <a:rPr lang="en-US" altLang="zh-TW" baseline="0" dirty="0"/>
                  <a:t> statistics, we can obtain an optimal partition by dynamic programming.</a:t>
                </a:r>
              </a:p>
              <a:p>
                <a:pPr marL="0" indent="0">
                  <a:buNone/>
                </a:pPr>
                <a:r>
                  <a:rPr lang="en-US" altLang="zh-TW" baseline="0" dirty="0"/>
                  <a:t>The problem is formulated as follows:</a:t>
                </a:r>
              </a:p>
              <a:p>
                <a:pPr marL="0" indent="0">
                  <a:buNone/>
                </a:pPr>
                <a:r>
                  <a:rPr lang="en-US" altLang="zh-TW" baseline="0" dirty="0"/>
                  <a:t>Suppose there are N layers and M machines, the goal of the algorithm is to </a:t>
                </a:r>
                <a:r>
                  <a:rPr lang="en-US" altLang="zh-TW" sz="1200" dirty="0">
                    <a:solidFill>
                      <a:schemeClr val="bg2">
                        <a:lumMod val="25000"/>
                      </a:schemeClr>
                    </a:solidFill>
                    <a:ea typeface="新細明體"/>
                    <a:cs typeface="Calibri"/>
                  </a:rPr>
                  <a:t>minimize the time taken by the slowest stage.</a:t>
                </a:r>
              </a:p>
              <a:p>
                <a:pPr marL="0" indent="0">
                  <a:buNone/>
                </a:pPr>
                <a:r>
                  <a:rPr lang="en-US" altLang="zh-TW" sz="1200" dirty="0">
                    <a:solidFill>
                      <a:schemeClr val="bg2">
                        <a:lumMod val="25000"/>
                      </a:schemeClr>
                    </a:solidFill>
                    <a:ea typeface="新細明體"/>
                    <a:cs typeface="Calibri"/>
                  </a:rPr>
                  <a:t>The sub-problem of</a:t>
                </a:r>
                <a:r>
                  <a:rPr lang="en-US" altLang="zh-TW" sz="1200" baseline="0" dirty="0">
                    <a:solidFill>
                      <a:schemeClr val="bg2">
                        <a:lumMod val="25000"/>
                      </a:schemeClr>
                    </a:solidFill>
                    <a:ea typeface="新細明體"/>
                    <a:cs typeface="Calibri"/>
                  </a:rPr>
                  <a:t> the dynamic programming </a:t>
                </a:r>
                <a:r>
                  <a:rPr lang="en-US" altLang="zh-TW" sz="1200" dirty="0">
                    <a:solidFill>
                      <a:schemeClr val="bg2">
                        <a:lumMod val="25000"/>
                      </a:schemeClr>
                    </a:solidFill>
                    <a:ea typeface="新細明體"/>
                    <a:cs typeface="Calibri"/>
                  </a:rPr>
                  <a:t>is defined</a:t>
                </a:r>
                <a:r>
                  <a:rPr lang="en-US" altLang="zh-TW" sz="1200" baseline="0" dirty="0">
                    <a:solidFill>
                      <a:schemeClr val="bg2">
                        <a:lumMod val="25000"/>
                      </a:schemeClr>
                    </a:solidFill>
                    <a:ea typeface="新細明體"/>
                    <a:cs typeface="Calibri"/>
                  </a:rPr>
                  <a:t> as </a:t>
                </a:r>
                <a:r>
                  <a:rPr lang="en-US" altLang="zh-TW" sz="1200" dirty="0">
                    <a:solidFill>
                      <a:schemeClr val="bg2">
                        <a:lumMod val="25000"/>
                      </a:schemeClr>
                    </a:solidFill>
                    <a:ea typeface="新細明體"/>
                    <a:cs typeface="Calibri"/>
                  </a:rPr>
                  <a:t>partitioning layer </a:t>
                </a:r>
                <a14:m>
                  <m:oMath xmlns:m="http://schemas.openxmlformats.org/officeDocument/2006/math">
                    <m:r>
                      <a:rPr lang="en-US" altLang="zh-TW" sz="1200" i="1">
                        <a:solidFill>
                          <a:schemeClr val="bg2">
                            <a:lumMod val="25000"/>
                          </a:schemeClr>
                        </a:solidFill>
                        <a:latin typeface="Cambria Math" panose="02040503050406030204" pitchFamily="18" charset="0"/>
                        <a:ea typeface="新細明體"/>
                        <a:cs typeface="Calibri"/>
                      </a:rPr>
                      <m:t>1</m:t>
                    </m:r>
                  </m:oMath>
                </a14:m>
                <a:r>
                  <a:rPr lang="en-US" altLang="zh-TW" sz="1200" dirty="0">
                    <a:solidFill>
                      <a:schemeClr val="bg2">
                        <a:lumMod val="25000"/>
                      </a:schemeClr>
                    </a:solidFill>
                    <a:ea typeface="新細明體"/>
                    <a:cs typeface="Calibri"/>
                  </a:rPr>
                  <a:t> to </a:t>
                </a:r>
                <a14:m>
                  <m:oMath xmlns:m="http://schemas.openxmlformats.org/officeDocument/2006/math">
                    <m:r>
                      <a:rPr lang="en-US" altLang="zh-TW" sz="1200" b="0" i="1" smtClean="0">
                        <a:solidFill>
                          <a:schemeClr val="bg2">
                            <a:lumMod val="25000"/>
                          </a:schemeClr>
                        </a:solidFill>
                        <a:latin typeface="Cambria Math" panose="02040503050406030204" pitchFamily="18" charset="0"/>
                        <a:ea typeface="新細明體"/>
                        <a:cs typeface="Calibri"/>
                      </a:rPr>
                      <m:t>𝑗</m:t>
                    </m:r>
                  </m:oMath>
                </a14:m>
                <a:r>
                  <a:rPr lang="en-US" altLang="zh-TW" sz="1200" dirty="0">
                    <a:solidFill>
                      <a:schemeClr val="bg2">
                        <a:lumMod val="25000"/>
                      </a:schemeClr>
                    </a:solidFill>
                    <a:ea typeface="新細明體"/>
                    <a:cs typeface="Calibri"/>
                  </a:rPr>
                  <a:t> among </a:t>
                </a:r>
                <a14:m>
                  <m:oMath xmlns:m="http://schemas.openxmlformats.org/officeDocument/2006/math">
                    <m:r>
                      <a:rPr lang="en-US" altLang="zh-TW" sz="1200" i="1">
                        <a:solidFill>
                          <a:schemeClr val="bg2">
                            <a:lumMod val="25000"/>
                          </a:schemeClr>
                        </a:solidFill>
                        <a:latin typeface="Cambria Math" panose="02040503050406030204" pitchFamily="18" charset="0"/>
                        <a:ea typeface="新細明體"/>
                        <a:cs typeface="Calibri"/>
                      </a:rPr>
                      <m:t>𝑚</m:t>
                    </m:r>
                  </m:oMath>
                </a14:m>
                <a:r>
                  <a:rPr lang="en-US" altLang="zh-TW" sz="1200" dirty="0">
                    <a:solidFill>
                      <a:schemeClr val="bg2">
                        <a:lumMod val="25000"/>
                      </a:schemeClr>
                    </a:solidFill>
                    <a:ea typeface="新細明體"/>
                    <a:cs typeface="Calibri"/>
                  </a:rPr>
                  <a:t> machines</a:t>
                </a:r>
                <a:r>
                  <a:rPr lang="en-US" altLang="zh-TW" sz="1200" baseline="0" dirty="0">
                    <a:solidFill>
                      <a:schemeClr val="bg2">
                        <a:lumMod val="25000"/>
                      </a:schemeClr>
                    </a:solidFill>
                    <a:ea typeface="新細明體"/>
                    <a:cs typeface="Calibri"/>
                  </a:rPr>
                  <a:t>,</a:t>
                </a:r>
              </a:p>
              <a:p>
                <a:pPr marL="0" indent="0">
                  <a:buNone/>
                </a:pPr>
                <a:r>
                  <a:rPr lang="en-US" altLang="zh-TW" sz="1200" baseline="0" dirty="0">
                    <a:solidFill>
                      <a:schemeClr val="bg2">
                        <a:lumMod val="25000"/>
                      </a:schemeClr>
                    </a:solidFill>
                    <a:ea typeface="新細明體"/>
                    <a:cs typeface="Calibri"/>
                  </a:rPr>
                  <a:t>and we take advantage of the optimal substructure property to solve the original problem.</a:t>
                </a:r>
              </a:p>
              <a:p>
                <a:pPr marL="0" indent="0">
                  <a:buNone/>
                </a:pPr>
                <a:r>
                  <a:rPr lang="en-US" altLang="zh-TW" sz="1200" dirty="0">
                    <a:solidFill>
                      <a:schemeClr val="bg2">
                        <a:lumMod val="25000"/>
                      </a:schemeClr>
                    </a:solidFill>
                    <a:ea typeface="新細明體"/>
                    <a:cs typeface="Calibri"/>
                  </a:rPr>
                  <a:t>It</a:t>
                </a:r>
                <a:r>
                  <a:rPr lang="en-US" altLang="zh-TW" sz="1200" baseline="0" dirty="0">
                    <a:solidFill>
                      <a:schemeClr val="bg2">
                        <a:lumMod val="25000"/>
                      </a:schemeClr>
                    </a:solidFill>
                    <a:ea typeface="新細明體"/>
                    <a:cs typeface="Calibri"/>
                  </a:rPr>
                  <a:t> is straightforward to show that this is a polynomial-time</a:t>
                </a:r>
                <a:r>
                  <a:rPr lang="en-US" altLang="zh-TW" sz="1200" dirty="0">
                    <a:solidFill>
                      <a:schemeClr val="bg2">
                        <a:lumMod val="25000"/>
                      </a:schemeClr>
                    </a:solidFill>
                    <a:ea typeface="新細明體"/>
                    <a:cs typeface="Calibri"/>
                  </a:rPr>
                  <a:t> algorithm</a:t>
                </a:r>
                <a:r>
                  <a:rPr lang="en-US" altLang="zh-TW" sz="1200" baseline="0" dirty="0">
                    <a:solidFill>
                      <a:schemeClr val="bg2">
                        <a:lumMod val="25000"/>
                      </a:schemeClr>
                    </a:solidFill>
                    <a:ea typeface="新細明體"/>
                    <a:cs typeface="Calibri"/>
                  </a:rPr>
                  <a:t>.</a:t>
                </a:r>
                <a:endParaRPr lang="en-US" altLang="zh-TW" dirty="0"/>
              </a:p>
            </p:txBody>
          </p:sp>
        </mc:Choice>
        <mc:Fallback xmlns="">
          <p:sp>
            <p:nvSpPr>
              <p:cNvPr id="3" name="Notes Placeholder 2"/>
              <p:cNvSpPr>
                <a:spLocks noGrp="1"/>
              </p:cNvSpPr>
              <p:nvPr>
                <p:ph type="body" idx="1"/>
              </p:nvPr>
            </p:nvSpPr>
            <p:spPr/>
            <p:txBody>
              <a:bodyPr/>
              <a:lstStyle/>
              <a:p>
                <a:pPr marL="0" indent="0">
                  <a:buNone/>
                </a:pPr>
                <a:r>
                  <a:rPr lang="en-US" altLang="zh-TW" dirty="0" smtClean="0"/>
                  <a:t>With the profiled</a:t>
                </a:r>
                <a:r>
                  <a:rPr lang="en-US" altLang="zh-TW" baseline="0" dirty="0" smtClean="0"/>
                  <a:t> statistics, they can obtained an optimal partition by dynamic programming.</a:t>
                </a:r>
              </a:p>
              <a:p>
                <a:pPr marL="0" indent="0">
                  <a:buNone/>
                </a:pPr>
                <a:r>
                  <a:rPr lang="en-US" altLang="zh-TW" baseline="0" dirty="0" smtClean="0"/>
                  <a:t>Suppose there are N layers and M machines, the goal of the algorithm is to </a:t>
                </a:r>
                <a:r>
                  <a:rPr lang="en-US" altLang="zh-TW" sz="1200" dirty="0" smtClean="0">
                    <a:solidFill>
                      <a:schemeClr val="bg2">
                        <a:lumMod val="25000"/>
                      </a:schemeClr>
                    </a:solidFill>
                    <a:ea typeface="新細明體"/>
                    <a:cs typeface="Calibri"/>
                  </a:rPr>
                  <a:t>minimize the time taken by the slowest stage.</a:t>
                </a:r>
              </a:p>
              <a:p>
                <a:pPr marL="0" indent="0">
                  <a:buNone/>
                </a:pPr>
                <a:r>
                  <a:rPr lang="en-US" altLang="zh-TW" sz="1200" dirty="0" smtClean="0">
                    <a:solidFill>
                      <a:schemeClr val="bg2">
                        <a:lumMod val="25000"/>
                      </a:schemeClr>
                    </a:solidFill>
                    <a:ea typeface="新細明體"/>
                    <a:cs typeface="Calibri"/>
                  </a:rPr>
                  <a:t>The </a:t>
                </a:r>
                <a:r>
                  <a:rPr lang="en-US" altLang="zh-TW" sz="1200" dirty="0" err="1" smtClean="0">
                    <a:solidFill>
                      <a:schemeClr val="bg2">
                        <a:lumMod val="25000"/>
                      </a:schemeClr>
                    </a:solidFill>
                    <a:ea typeface="新細明體"/>
                    <a:cs typeface="Calibri"/>
                  </a:rPr>
                  <a:t>subproblem</a:t>
                </a:r>
                <a:r>
                  <a:rPr lang="en-US" altLang="zh-TW" sz="1200" dirty="0" smtClean="0">
                    <a:solidFill>
                      <a:schemeClr val="bg2">
                        <a:lumMod val="25000"/>
                      </a:schemeClr>
                    </a:solidFill>
                    <a:ea typeface="新細明體"/>
                    <a:cs typeface="Calibri"/>
                  </a:rPr>
                  <a:t> of</a:t>
                </a:r>
                <a:r>
                  <a:rPr lang="en-US" altLang="zh-TW" sz="1200" baseline="0" dirty="0" smtClean="0">
                    <a:solidFill>
                      <a:schemeClr val="bg2">
                        <a:lumMod val="25000"/>
                      </a:schemeClr>
                    </a:solidFill>
                    <a:ea typeface="新細明體"/>
                    <a:cs typeface="Calibri"/>
                  </a:rPr>
                  <a:t> the dynamic programming </a:t>
                </a:r>
                <a:r>
                  <a:rPr lang="en-US" altLang="zh-TW" sz="1200" dirty="0" smtClean="0">
                    <a:solidFill>
                      <a:schemeClr val="bg2">
                        <a:lumMod val="25000"/>
                      </a:schemeClr>
                    </a:solidFill>
                    <a:ea typeface="新細明體"/>
                    <a:cs typeface="Calibri"/>
                  </a:rPr>
                  <a:t>is defined</a:t>
                </a:r>
                <a:r>
                  <a:rPr lang="en-US" altLang="zh-TW" sz="1200" baseline="0" dirty="0" smtClean="0">
                    <a:solidFill>
                      <a:schemeClr val="bg2">
                        <a:lumMod val="25000"/>
                      </a:schemeClr>
                    </a:solidFill>
                    <a:ea typeface="新細明體"/>
                    <a:cs typeface="Calibri"/>
                  </a:rPr>
                  <a:t> as </a:t>
                </a:r>
                <a:r>
                  <a:rPr lang="en-US" altLang="zh-TW" sz="1200" dirty="0" smtClean="0">
                    <a:solidFill>
                      <a:schemeClr val="bg2">
                        <a:lumMod val="25000"/>
                      </a:schemeClr>
                    </a:solidFill>
                    <a:ea typeface="新細明體"/>
                    <a:cs typeface="Calibri"/>
                  </a:rPr>
                  <a:t>partitioning layer </a:t>
                </a:r>
                <a:r>
                  <a:rPr lang="en-US" altLang="zh-TW" sz="1200" i="0">
                    <a:solidFill>
                      <a:schemeClr val="bg2">
                        <a:lumMod val="25000"/>
                      </a:schemeClr>
                    </a:solidFill>
                    <a:latin typeface="Cambria Math" panose="02040503050406030204" pitchFamily="18" charset="0"/>
                    <a:ea typeface="新細明體"/>
                    <a:cs typeface="Calibri"/>
                  </a:rPr>
                  <a:t>1</a:t>
                </a:r>
                <a:r>
                  <a:rPr lang="en-US" altLang="zh-TW" sz="1200" dirty="0">
                    <a:solidFill>
                      <a:schemeClr val="bg2">
                        <a:lumMod val="25000"/>
                      </a:schemeClr>
                    </a:solidFill>
                    <a:ea typeface="新細明體"/>
                    <a:cs typeface="Calibri"/>
                  </a:rPr>
                  <a:t> to </a:t>
                </a:r>
                <a:r>
                  <a:rPr lang="en-US" altLang="zh-TW" sz="1200" i="0">
                    <a:solidFill>
                      <a:schemeClr val="bg2">
                        <a:lumMod val="25000"/>
                      </a:schemeClr>
                    </a:solidFill>
                    <a:latin typeface="Cambria Math" panose="02040503050406030204" pitchFamily="18" charset="0"/>
                    <a:ea typeface="新細明體"/>
                    <a:cs typeface="Calibri"/>
                  </a:rPr>
                  <a:t>𝑛</a:t>
                </a:r>
                <a:r>
                  <a:rPr lang="en-US" altLang="zh-TW" sz="1200" dirty="0">
                    <a:solidFill>
                      <a:schemeClr val="bg2">
                        <a:lumMod val="25000"/>
                      </a:schemeClr>
                    </a:solidFill>
                    <a:ea typeface="新細明體"/>
                    <a:cs typeface="Calibri"/>
                  </a:rPr>
                  <a:t> among </a:t>
                </a:r>
                <a:r>
                  <a:rPr lang="en-US" altLang="zh-TW" sz="1200" i="0">
                    <a:solidFill>
                      <a:schemeClr val="bg2">
                        <a:lumMod val="25000"/>
                      </a:schemeClr>
                    </a:solidFill>
                    <a:latin typeface="Cambria Math" panose="02040503050406030204" pitchFamily="18" charset="0"/>
                    <a:ea typeface="新細明體"/>
                    <a:cs typeface="Calibri"/>
                  </a:rPr>
                  <a:t>𝑚</a:t>
                </a:r>
                <a:r>
                  <a:rPr lang="en-US" altLang="zh-TW" sz="1200" dirty="0">
                    <a:solidFill>
                      <a:schemeClr val="bg2">
                        <a:lumMod val="25000"/>
                      </a:schemeClr>
                    </a:solidFill>
                    <a:ea typeface="新細明體"/>
                    <a:cs typeface="Calibri"/>
                  </a:rPr>
                  <a:t> </a:t>
                </a:r>
                <a:r>
                  <a:rPr lang="en-US" altLang="zh-TW" sz="1200" dirty="0" smtClean="0">
                    <a:solidFill>
                      <a:schemeClr val="bg2">
                        <a:lumMod val="25000"/>
                      </a:schemeClr>
                    </a:solidFill>
                    <a:ea typeface="新細明體"/>
                    <a:cs typeface="Calibri"/>
                  </a:rPr>
                  <a:t>machines</a:t>
                </a:r>
                <a:r>
                  <a:rPr lang="en-US" altLang="zh-TW" sz="1200" baseline="0" dirty="0" smtClean="0">
                    <a:solidFill>
                      <a:schemeClr val="bg2">
                        <a:lumMod val="25000"/>
                      </a:schemeClr>
                    </a:solidFill>
                    <a:ea typeface="新細明體"/>
                    <a:cs typeface="Calibri"/>
                  </a:rPr>
                  <a:t> and get the optimal substructure.</a:t>
                </a:r>
              </a:p>
              <a:p>
                <a:pPr marL="0" indent="0">
                  <a:buNone/>
                </a:pPr>
                <a:r>
                  <a:rPr lang="en-US" altLang="zh-TW" sz="1200" baseline="0" dirty="0" smtClean="0">
                    <a:solidFill>
                      <a:schemeClr val="bg2">
                        <a:lumMod val="25000"/>
                      </a:schemeClr>
                    </a:solidFill>
                    <a:ea typeface="新細明體"/>
                    <a:cs typeface="Calibri"/>
                  </a:rPr>
                  <a:t>The details will be omitted due to the time limitation.</a:t>
                </a:r>
                <a:endParaRPr lang="en-US" altLang="zh-TW" sz="1200" dirty="0" smtClean="0">
                  <a:solidFill>
                    <a:schemeClr val="bg2">
                      <a:lumMod val="25000"/>
                    </a:schemeClr>
                  </a:solidFill>
                  <a:ea typeface="新細明體"/>
                  <a:cs typeface="Calibri"/>
                </a:endParaRPr>
              </a:p>
              <a:p>
                <a:pPr marL="0" indent="0">
                  <a:buNone/>
                </a:pPr>
                <a:r>
                  <a:rPr lang="en-US" altLang="zh-TW" sz="1200" dirty="0" smtClean="0">
                    <a:solidFill>
                      <a:schemeClr val="bg2">
                        <a:lumMod val="25000"/>
                      </a:schemeClr>
                    </a:solidFill>
                    <a:ea typeface="新細明體"/>
                    <a:cs typeface="Calibri"/>
                  </a:rPr>
                  <a:t>It</a:t>
                </a:r>
                <a:r>
                  <a:rPr lang="en-US" altLang="zh-TW" sz="1200" baseline="0" dirty="0" smtClean="0">
                    <a:solidFill>
                      <a:schemeClr val="bg2">
                        <a:lumMod val="25000"/>
                      </a:schemeClr>
                    </a:solidFill>
                    <a:ea typeface="新細明體"/>
                    <a:cs typeface="Calibri"/>
                  </a:rPr>
                  <a:t> is quite straightforward to show that t</a:t>
                </a:r>
                <a:r>
                  <a:rPr lang="en-US" altLang="zh-TW" sz="1200" dirty="0" smtClean="0">
                    <a:solidFill>
                      <a:schemeClr val="bg2">
                        <a:lumMod val="25000"/>
                      </a:schemeClr>
                    </a:solidFill>
                    <a:ea typeface="新細明體"/>
                    <a:cs typeface="Calibri"/>
                  </a:rPr>
                  <a:t>he complexity of this algorithm</a:t>
                </a:r>
                <a:r>
                  <a:rPr lang="en-US" altLang="zh-TW" sz="1200" baseline="0" dirty="0" smtClean="0">
                    <a:solidFill>
                      <a:schemeClr val="bg2">
                        <a:lumMod val="25000"/>
                      </a:schemeClr>
                    </a:solidFill>
                    <a:ea typeface="新細明體"/>
                    <a:cs typeface="Calibri"/>
                  </a:rPr>
                  <a:t> is in polynomial time.</a:t>
                </a:r>
                <a:endParaRPr lang="en-US" altLang="zh-TW" dirty="0"/>
              </a:p>
            </p:txBody>
          </p:sp>
        </mc:Fallback>
      </mc:AlternateContent>
      <p:sp>
        <p:nvSpPr>
          <p:cNvPr id="4" name="Slide Number Placeholder 3"/>
          <p:cNvSpPr>
            <a:spLocks noGrp="1"/>
          </p:cNvSpPr>
          <p:nvPr>
            <p:ph type="sldNum" sz="quarter" idx="5"/>
          </p:nvPr>
        </p:nvSpPr>
        <p:spPr/>
        <p:txBody>
          <a:bodyPr/>
          <a:lstStyle/>
          <a:p>
            <a:fld id="{83A0919A-9429-DD4E-8255-04E47E888176}" type="slidenum">
              <a:rPr lang="en-US" smtClean="0"/>
              <a:t>63</a:t>
            </a:fld>
            <a:endParaRPr lang="en-US"/>
          </a:p>
        </p:txBody>
      </p:sp>
    </p:spTree>
    <p:extLst>
      <p:ext uri="{BB962C8B-B14F-4D97-AF65-F5344CB8AC3E}">
        <p14:creationId xmlns:p14="http://schemas.microsoft.com/office/powerpoint/2010/main" val="6359605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is</a:t>
            </a:r>
            <a:r>
              <a:rPr lang="en-US" altLang="zh-TW" baseline="0" dirty="0"/>
              <a:t> the formal version.</a:t>
            </a:r>
          </a:p>
          <a:p>
            <a:r>
              <a:rPr lang="en-US" altLang="zh-TW" baseline="0" dirty="0"/>
              <a:t>A is the bottleneck cost we want to minimize, and T is the stage cost where the stage spans from layer </a:t>
            </a:r>
            <a:r>
              <a:rPr lang="en-US" altLang="zh-TW" baseline="0" dirty="0" err="1"/>
              <a:t>i</a:t>
            </a:r>
            <a:r>
              <a:rPr lang="en-US" altLang="zh-TW" baseline="0" dirty="0"/>
              <a:t> to j and is replicated over machines.</a:t>
            </a:r>
          </a:p>
          <a:p>
            <a:r>
              <a:rPr lang="en-US" altLang="zh-TW" baseline="0" dirty="0"/>
              <a:t>T can be estimated by the profiling result, and then A is determined by this recursive relation.</a:t>
            </a:r>
          </a:p>
          <a:p>
            <a:r>
              <a:rPr lang="en-US" altLang="zh-TW" baseline="0" dirty="0"/>
              <a:t>It says that for each possible solution determined by </a:t>
            </a:r>
            <a:r>
              <a:rPr lang="en-US" altLang="zh-TW" baseline="0" dirty="0" err="1"/>
              <a:t>i</a:t>
            </a:r>
            <a:r>
              <a:rPr lang="en-US" altLang="zh-TW" baseline="0" dirty="0"/>
              <a:t> and m’, the bottleneck cost would be among these three terms:</a:t>
            </a:r>
          </a:p>
          <a:p>
            <a:r>
              <a:rPr lang="en-US" altLang="zh-TW" baseline="0" dirty="0"/>
              <a:t>the last stage cost, the communication cost from the second last stage to the last stage, and the sub-problem bottleneck.</a:t>
            </a:r>
          </a:p>
          <a:p>
            <a:r>
              <a:rPr lang="en-US" altLang="zh-TW" baseline="0" dirty="0"/>
              <a:t>And then this recursive relation pick the minimal bottleneck among all possible solutions.</a:t>
            </a:r>
          </a:p>
          <a:p>
            <a:r>
              <a:rPr lang="en-US" altLang="zh-TW" baseline="0" dirty="0"/>
              <a:t>This is the partition algorithm of </a:t>
            </a:r>
            <a:r>
              <a:rPr lang="en-US" altLang="zh-TW" baseline="0" dirty="0" err="1"/>
              <a:t>PipeDream</a:t>
            </a:r>
            <a:r>
              <a:rPr lang="en-US" altLang="zh-TW" baseline="0" dirty="0"/>
              <a:t>.</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64</a:t>
            </a:fld>
            <a:endParaRPr lang="en-US"/>
          </a:p>
        </p:txBody>
      </p:sp>
    </p:spTree>
    <p:extLst>
      <p:ext uri="{BB962C8B-B14F-4D97-AF65-F5344CB8AC3E}">
        <p14:creationId xmlns:p14="http://schemas.microsoft.com/office/powerpoint/2010/main" val="877197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So what we need to do now</a:t>
            </a:r>
            <a:r>
              <a:rPr lang="en-US" altLang="zh-TW" baseline="0" dirty="0"/>
              <a:t> is to find a suitable partition algorithm for </a:t>
            </a:r>
            <a:r>
              <a:rPr lang="en-US" altLang="zh-TW" baseline="0" dirty="0" err="1"/>
              <a:t>Gpipe</a:t>
            </a:r>
            <a:r>
              <a:rPr lang="en-US" altLang="zh-TW" baseline="0" dirty="0"/>
              <a:t>.</a:t>
            </a:r>
            <a:endParaRPr lang="en-US" altLang="zh-TW" dirty="0"/>
          </a:p>
          <a:p>
            <a:r>
              <a:rPr lang="en-US" altLang="zh-TW" dirty="0"/>
              <a:t>Inspired</a:t>
            </a:r>
            <a:r>
              <a:rPr lang="en-US" altLang="zh-TW" baseline="0" dirty="0"/>
              <a:t> by the configuration of </a:t>
            </a:r>
            <a:r>
              <a:rPr lang="en-US" altLang="zh-TW" baseline="0" dirty="0" err="1"/>
              <a:t>PipeDream</a:t>
            </a:r>
            <a:r>
              <a:rPr lang="en-US" altLang="zh-TW" baseline="0" dirty="0"/>
              <a:t> to hide the communication latency by overlapping it with computation,</a:t>
            </a:r>
          </a:p>
          <a:p>
            <a:r>
              <a:rPr lang="en-US" altLang="zh-TW" baseline="0" dirty="0"/>
              <a:t>we make a little adjustment to the configuration of </a:t>
            </a:r>
            <a:r>
              <a:rPr lang="en-US" altLang="zh-TW" baseline="0" dirty="0" err="1"/>
              <a:t>Gpipe</a:t>
            </a:r>
            <a:r>
              <a:rPr lang="en-US" altLang="zh-TW"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Here</a:t>
            </a:r>
            <a:r>
              <a:rPr lang="en-US" altLang="zh-TW" baseline="0" dirty="0"/>
              <a:t> one micro-batch in </a:t>
            </a:r>
            <a:r>
              <a:rPr lang="en-US" altLang="zh-TW" baseline="0" dirty="0" err="1"/>
              <a:t>Gpipe</a:t>
            </a:r>
            <a:r>
              <a:rPr lang="zh-TW" altLang="en-US" baseline="0" dirty="0"/>
              <a:t> </a:t>
            </a:r>
            <a:r>
              <a:rPr lang="en-US" altLang="zh-TW" baseline="0" dirty="0"/>
              <a:t>is analogous to one forward-backward pair formulated in </a:t>
            </a:r>
            <a:r>
              <a:rPr lang="en-US" altLang="zh-TW" baseline="0" dirty="0" err="1"/>
              <a:t>PipeDream</a:t>
            </a:r>
            <a:r>
              <a:rPr lang="en-US" altLang="zh-TW" baseline="0" dirty="0"/>
              <a:t>.</a:t>
            </a:r>
          </a:p>
          <a:p>
            <a:r>
              <a:rPr lang="en-US" altLang="zh-TW" baseline="0" dirty="0"/>
              <a:t>In other words, we further split one micro-batch into two. …</a:t>
            </a:r>
          </a:p>
          <a:p>
            <a:r>
              <a:rPr lang="en-US" altLang="zh-TW" dirty="0"/>
              <a:t>Since both</a:t>
            </a:r>
            <a:r>
              <a:rPr lang="en-US" altLang="zh-TW" baseline="0" dirty="0"/>
              <a:t> are implemented in a pipelining mechanism, we find the two configurations essentially very similar if we separate the concept of  batch and treat all data as the same, and if we neglect the turning point in </a:t>
            </a:r>
            <a:r>
              <a:rPr lang="en-US" altLang="zh-TW" baseline="0" dirty="0" err="1"/>
              <a:t>Gpipe</a:t>
            </a:r>
            <a:r>
              <a:rPr lang="en-US" altLang="zh-TW" baseline="0" dirty="0"/>
              <a:t>.</a:t>
            </a:r>
          </a:p>
          <a:p>
            <a:r>
              <a:rPr lang="en-US" altLang="zh-TW" baseline="0" dirty="0"/>
              <a:t>So, we believe the recursive relation adopted by </a:t>
            </a:r>
            <a:r>
              <a:rPr lang="en-US" altLang="zh-TW" baseline="0" dirty="0" err="1"/>
              <a:t>PipeDream</a:t>
            </a:r>
            <a:r>
              <a:rPr lang="en-US" altLang="zh-TW" baseline="0" dirty="0"/>
              <a:t> can be applied to </a:t>
            </a:r>
            <a:r>
              <a:rPr lang="en-US" altLang="zh-TW" baseline="0" dirty="0" err="1"/>
              <a:t>Gpipe</a:t>
            </a:r>
            <a:r>
              <a:rPr lang="zh-TW" altLang="en-US" baseline="0" dirty="0"/>
              <a:t> </a:t>
            </a:r>
            <a:r>
              <a:rPr lang="en-US" altLang="zh-TW" baseline="0" dirty="0"/>
              <a:t>too, except that some slight changes are necessary.</a:t>
            </a:r>
          </a:p>
          <a:p>
            <a:r>
              <a:rPr lang="en-US" altLang="zh-TW">
                <a:ea typeface="新細明體"/>
                <a:cs typeface="Calibri"/>
              </a:rPr>
              <a:t>Another advantage is that with this algorithm solutions with data parallelism will be taken into account.</a:t>
            </a:r>
          </a:p>
          <a:p>
            <a:r>
              <a:rPr lang="en-US" altLang="zh-TW">
                <a:ea typeface="新細明體"/>
                <a:cs typeface="Calibri"/>
              </a:rPr>
              <a:t>The original </a:t>
            </a:r>
            <a:r>
              <a:rPr lang="en-US" altLang="zh-TW" err="1">
                <a:ea typeface="新細明體"/>
                <a:cs typeface="Calibri"/>
              </a:rPr>
              <a:t>Gpipe</a:t>
            </a:r>
            <a:r>
              <a:rPr lang="en-US" altLang="zh-TW">
                <a:ea typeface="新細明體"/>
                <a:cs typeface="Calibri"/>
              </a:rPr>
              <a:t> has only model parallelism.</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65</a:t>
            </a:fld>
            <a:endParaRPr lang="en-US"/>
          </a:p>
        </p:txBody>
      </p:sp>
    </p:spTree>
    <p:extLst>
      <p:ext uri="{BB962C8B-B14F-4D97-AF65-F5344CB8AC3E}">
        <p14:creationId xmlns:p14="http://schemas.microsoft.com/office/powerpoint/2010/main" val="150771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Before customizing our algorithm, we have to make sure if such configuration violates </a:t>
            </a:r>
            <a:r>
              <a:rPr lang="en-US" altLang="zh-TW" baseline="0" dirty="0" err="1"/>
              <a:t>Gpipe’s</a:t>
            </a:r>
            <a:r>
              <a:rPr lang="en-US" altLang="zh-TW" baseline="0" dirty="0"/>
              <a:t> properties or goals or gives up their original advantages.</a:t>
            </a:r>
          </a:p>
          <a:p>
            <a:r>
              <a:rPr lang="en-US" altLang="zh-TW" baseline="0" dirty="0"/>
              <a:t>We find that most of them remains the same. The only thing I‘d like to note is the amortized bubble time.</a:t>
            </a:r>
          </a:p>
          <a:p>
            <a:r>
              <a:rPr lang="en-US" altLang="zh-TW" baseline="0" dirty="0"/>
              <a:t>With some analysis, we conclude that it is of the same order as the original.</a:t>
            </a:r>
          </a:p>
          <a:p>
            <a:r>
              <a:rPr lang="en-US" altLang="zh-TW" baseline="0" dirty="0"/>
              <a:t>They are only different by a factor of constant 2, and this factor would even disappear if we separate each mini-batch into more and more micro-batch.</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66</a:t>
            </a:fld>
            <a:endParaRPr lang="en-US"/>
          </a:p>
        </p:txBody>
      </p:sp>
    </p:spTree>
    <p:extLst>
      <p:ext uri="{BB962C8B-B14F-4D97-AF65-F5344CB8AC3E}">
        <p14:creationId xmlns:p14="http://schemas.microsoft.com/office/powerpoint/2010/main" val="27248898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Let’s next consider three potential changes we may need to make to the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The term related to weight update can be omitted.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We need to customize our communication time estimator.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And we need additional constraints for the recursive relation.</a:t>
            </a:r>
            <a:endParaRPr lang="en-US" altLang="zh-TW"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67</a:t>
            </a:fld>
            <a:endParaRPr lang="en-US"/>
          </a:p>
        </p:txBody>
      </p:sp>
    </p:spTree>
    <p:extLst>
      <p:ext uri="{BB962C8B-B14F-4D97-AF65-F5344CB8AC3E}">
        <p14:creationId xmlns:p14="http://schemas.microsoft.com/office/powerpoint/2010/main" val="329241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First of all, in </a:t>
            </a:r>
            <a:r>
              <a:rPr lang="en-US" altLang="zh-TW" baseline="0" dirty="0" err="1"/>
              <a:t>PipeDream</a:t>
            </a:r>
            <a:r>
              <a:rPr lang="en-US" altLang="zh-TW" baseline="0" dirty="0"/>
              <a:t> forward and backward computation are interleaved, and in this way the weight should be synchronized during the pipelining.</a:t>
            </a:r>
          </a:p>
          <a:p>
            <a:r>
              <a:rPr lang="en-US" altLang="zh-TW" baseline="0" dirty="0"/>
              <a:t>Therefore, for each possible stage, the stage cost is formulated as such:</a:t>
            </a:r>
          </a:p>
          <a:p>
            <a:r>
              <a:rPr lang="en-US" altLang="zh-TW" baseline="0" dirty="0"/>
              <a:t>We have two statistics:</a:t>
            </a:r>
            <a:r>
              <a:rPr lang="zh-TW" altLang="en-US" baseline="0" dirty="0"/>
              <a:t> </a:t>
            </a:r>
            <a:r>
              <a:rPr lang="en-US" altLang="zh-TW" baseline="0" dirty="0"/>
              <a:t>sum of computation time and sum of weight synchronizing time.</a:t>
            </a:r>
          </a:p>
          <a:p>
            <a:r>
              <a:rPr lang="en-US" altLang="zh-TW" baseline="0" dirty="0"/>
              <a:t>Since they are overlapped, the larger one is the estimated cost of the stage.</a:t>
            </a:r>
          </a:p>
          <a:p>
            <a:r>
              <a:rPr lang="en-US" altLang="zh-TW" baseline="0" dirty="0"/>
              <a:t>However, in </a:t>
            </a:r>
            <a:r>
              <a:rPr lang="en-US" altLang="zh-TW" baseline="0" dirty="0" err="1"/>
              <a:t>Gpipe</a:t>
            </a:r>
            <a:r>
              <a:rPr lang="en-US" altLang="zh-TW" baseline="0" dirty="0"/>
              <a:t> the weight synchronization is postponed to the end of each mini-batch as shown,  no need to consider the weight synchronize time.</a:t>
            </a:r>
          </a:p>
          <a:p>
            <a:r>
              <a:rPr lang="en-US" altLang="zh-TW" baseline="0" dirty="0"/>
              <a:t>The cost estimation becomes simpler. This is what happens within a stage.</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68</a:t>
            </a:fld>
            <a:endParaRPr lang="en-US"/>
          </a:p>
        </p:txBody>
      </p:sp>
    </p:spTree>
    <p:extLst>
      <p:ext uri="{BB962C8B-B14F-4D97-AF65-F5344CB8AC3E}">
        <p14:creationId xmlns:p14="http://schemas.microsoft.com/office/powerpoint/2010/main" val="13937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What happens across the stage is the communication of output activations and input gradients.</a:t>
            </a:r>
          </a:p>
          <a:p>
            <a:r>
              <a:rPr lang="en-US" altLang="zh-TW" baseline="0" dirty="0"/>
              <a:t>Here we need to say something about the communication cost, because our environmental setting has a fundamental difference from that used by </a:t>
            </a:r>
            <a:r>
              <a:rPr lang="en-US" altLang="zh-TW" baseline="0" dirty="0" err="1"/>
              <a:t>PipeDream</a:t>
            </a:r>
            <a:r>
              <a:rPr lang="en-US" altLang="zh-TW" baseline="0" dirty="0"/>
              <a:t> team.</a:t>
            </a:r>
          </a:p>
          <a:p>
            <a:r>
              <a:rPr lang="en-US" altLang="zh-TW" baseline="0" dirty="0"/>
              <a:t>Our data exchange among GPU accelerators is done with a central CPU.</a:t>
            </a:r>
          </a:p>
          <a:p>
            <a:r>
              <a:rPr lang="en-US" altLang="zh-TW" baseline="0" dirty="0"/>
              <a:t>We reconsider what should be our communication cost estimators.</a:t>
            </a:r>
          </a:p>
          <a:p>
            <a:r>
              <a:rPr lang="en-US" altLang="zh-TW" baseline="0" dirty="0"/>
              <a:t>/**/</a:t>
            </a:r>
          </a:p>
          <a:p>
            <a:r>
              <a:rPr lang="en-US" altLang="zh-TW" baseline="0" dirty="0"/>
              <a:t>We conclude that our estimator is the same as before, 2 times the layer communication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(We skip the detail why this is multiplied by 2.)</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69</a:t>
            </a:fld>
            <a:endParaRPr lang="en-US"/>
          </a:p>
        </p:txBody>
      </p:sp>
    </p:spTree>
    <p:extLst>
      <p:ext uri="{BB962C8B-B14F-4D97-AF65-F5344CB8AC3E}">
        <p14:creationId xmlns:p14="http://schemas.microsoft.com/office/powerpoint/2010/main" val="94658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a:t>
            </a:r>
            <a:r>
              <a:rPr lang="en-US" altLang="zh-TW"/>
              <a:t> </a:t>
            </a:r>
            <a:r>
              <a:rPr lang="en-US" altLang="zh-TW" dirty="0"/>
              <a:t>as we know </a:t>
            </a:r>
            <a:r>
              <a:rPr lang="en-US" altLang="zh-TW" err="1"/>
              <a:t>Gpipe</a:t>
            </a:r>
            <a:r>
              <a:rPr lang="en-US" altLang="zh-TW"/>
              <a:t> </a:t>
            </a:r>
            <a:r>
              <a:rPr lang="en-US" altLang="zh-TW" baseline="0"/>
              <a:t>is </a:t>
            </a:r>
            <a:r>
              <a:rPr lang="en-US" altLang="zh-TW" dirty="0"/>
              <a:t>currently</a:t>
            </a:r>
            <a:r>
              <a:rPr lang="en-US" altLang="zh-TW"/>
              <a:t> </a:t>
            </a:r>
            <a:r>
              <a:rPr lang="en-US" altLang="zh-TW" dirty="0"/>
              <a:t>working </a:t>
            </a:r>
            <a:r>
              <a:rPr lang="en-US" altLang="zh-TW"/>
              <a:t>on it.</a:t>
            </a:r>
            <a:endParaRPr lang="en-US" altLang="zh-TW" baseline="0" dirty="0"/>
          </a:p>
          <a:p>
            <a:r>
              <a:rPr lang="en-US" altLang="zh-TW" dirty="0"/>
              <a:t>We</a:t>
            </a:r>
            <a:r>
              <a:rPr lang="en-US" altLang="zh-TW"/>
              <a:t> </a:t>
            </a:r>
            <a:r>
              <a:rPr lang="en-US" altLang="zh-TW" dirty="0"/>
              <a:t>now don’t know whether </a:t>
            </a:r>
            <a:r>
              <a:rPr lang="en-US" altLang="zh-TW" dirty="0" err="1"/>
              <a:t>Gpipe’s</a:t>
            </a:r>
            <a:r>
              <a:rPr lang="en-US" altLang="zh-TW" dirty="0"/>
              <a:t> </a:t>
            </a:r>
            <a:r>
              <a:rPr lang="en-US" altLang="zh-TW"/>
              <a:t>partitioning </a:t>
            </a:r>
            <a:r>
              <a:rPr lang="en-US" altLang="zh-TW" baseline="0"/>
              <a:t>is </a:t>
            </a:r>
            <a:r>
              <a:rPr lang="en-US" altLang="zh-TW" dirty="0"/>
              <a:t>good</a:t>
            </a:r>
            <a:r>
              <a:rPr lang="en-US" altLang="zh-TW"/>
              <a:t> or not</a:t>
            </a:r>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7</a:t>
            </a:fld>
            <a:endParaRPr lang="en-US"/>
          </a:p>
        </p:txBody>
      </p:sp>
    </p:spTree>
    <p:extLst>
      <p:ext uri="{BB962C8B-B14F-4D97-AF65-F5344CB8AC3E}">
        <p14:creationId xmlns:p14="http://schemas.microsoft.com/office/powerpoint/2010/main" val="2101636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There is still one important thing I’d like to mention.</a:t>
            </a:r>
          </a:p>
          <a:p>
            <a:r>
              <a:rPr lang="en-US" altLang="zh-TW" baseline="0" dirty="0"/>
              <a:t>Although DP gives the optimal solution, it tends to suggest pure data parallelism.</a:t>
            </a:r>
          </a:p>
          <a:p>
            <a:r>
              <a:rPr lang="en-US" altLang="zh-TW" baseline="0" dirty="0"/>
              <a:t>This phenomenon can be explained  intuitively and mathematically.</a:t>
            </a:r>
          </a:p>
          <a:p>
            <a:r>
              <a:rPr lang="en-US" altLang="zh-TW" baseline="0" dirty="0"/>
              <a:t>The intuition is that the algorithm finds the minimum possible bottleneck, but the model parallelism certainly and inevitably bring imbalance to some extent.</a:t>
            </a:r>
          </a:p>
          <a:p>
            <a:r>
              <a:rPr lang="en-US" altLang="zh-TW" baseline="0" dirty="0"/>
              <a:t>To give a mathematical explanation, this is because the minimum possible bottleneck must be the average, and our model takes the average if data parallelism is used.</a:t>
            </a:r>
          </a:p>
          <a:p>
            <a:r>
              <a:rPr lang="en-US" altLang="zh-TW" baseline="0" dirty="0"/>
              <a:t>But why we need model parallelism in addition to data parallelism? Because the model is simply too large to fit into a single accelerator!</a:t>
            </a:r>
          </a:p>
          <a:p>
            <a:r>
              <a:rPr lang="en-US" altLang="zh-TW" baseline="0" dirty="0"/>
              <a:t>Therefore, to solve this problem, we specify the upper bound of the device memory usage as an extra constraints.</a:t>
            </a:r>
          </a:p>
          <a:p>
            <a:r>
              <a:rPr lang="en-US" altLang="zh-TW" baseline="0" dirty="0"/>
              <a:t>In this way we get rid of the impossible solutions.</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70</a:t>
            </a:fld>
            <a:endParaRPr lang="en-US"/>
          </a:p>
        </p:txBody>
      </p:sp>
    </p:spTree>
    <p:extLst>
      <p:ext uri="{BB962C8B-B14F-4D97-AF65-F5344CB8AC3E}">
        <p14:creationId xmlns:p14="http://schemas.microsoft.com/office/powerpoint/2010/main" val="2226421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a:t>Based on the description we develop a </a:t>
            </a:r>
            <a:r>
              <a:rPr lang="en-US" altLang="zh-TW" baseline="0" dirty="0" err="1"/>
              <a:t>partitioner</a:t>
            </a:r>
            <a:r>
              <a:rPr lang="en-US" altLang="zh-TW" baseline="0" dirty="0"/>
              <a:t> core,</a:t>
            </a:r>
          </a:p>
          <a:p>
            <a:r>
              <a:rPr lang="en-US" altLang="zh-TW" baseline="0" dirty="0"/>
              <a:t>which takes in the forward pass profiling result and the configuration such as #layers and #machines, and output the optimal partitioning solution.</a:t>
            </a:r>
          </a:p>
          <a:p>
            <a:r>
              <a:rPr lang="en-US" altLang="zh-TW" baseline="0" dirty="0"/>
              <a:t>This is a simple example for partitioning the </a:t>
            </a:r>
            <a:r>
              <a:rPr lang="en-US" altLang="zh-TW" baseline="0" dirty="0" err="1"/>
              <a:t>Vgg</a:t>
            </a:r>
            <a:r>
              <a:rPr lang="en-US" altLang="zh-TW" baseline="0" dirty="0"/>
              <a:t> with 27 layers among 4 accelerators.</a:t>
            </a:r>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Since DP always suggest the optimal solution of the problem, the quality of our problem model directly determines the quality of the partitioning solution.</a:t>
            </a:r>
          </a:p>
          <a:p>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71</a:t>
            </a:fld>
            <a:endParaRPr lang="en-US"/>
          </a:p>
        </p:txBody>
      </p:sp>
    </p:spTree>
    <p:extLst>
      <p:ext uri="{BB962C8B-B14F-4D97-AF65-F5344CB8AC3E}">
        <p14:creationId xmlns:p14="http://schemas.microsoft.com/office/powerpoint/2010/main" val="7264458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In the following section, I will introduce our</a:t>
            </a:r>
            <a:r>
              <a:rPr lang="en-US" altLang="zh-TW" baseline="0" dirty="0"/>
              <a:t> approach to estimate the training cycle time and the throughput of our partitioning.</a:t>
            </a:r>
          </a:p>
          <a:p>
            <a:pPr marL="0" indent="0">
              <a:buNone/>
            </a:pPr>
            <a:endParaRPr lang="en-US" altLang="zh-TW" baseline="0" dirty="0"/>
          </a:p>
          <a:p>
            <a:pPr marL="0" indent="0">
              <a:buNone/>
            </a:pPr>
            <a:r>
              <a:rPr lang="en-US" altLang="zh-TW" baseline="0" dirty="0"/>
              <a:t>Since we don’t have access to multi-GPUs servers, we figure out a way to estimate runtime reasonably on a single GPU environment.</a:t>
            </a:r>
          </a:p>
        </p:txBody>
      </p:sp>
      <p:sp>
        <p:nvSpPr>
          <p:cNvPr id="4" name="投影片編號版面配置區 3"/>
          <p:cNvSpPr>
            <a:spLocks noGrp="1"/>
          </p:cNvSpPr>
          <p:nvPr>
            <p:ph type="sldNum" sz="quarter" idx="10"/>
          </p:nvPr>
        </p:nvSpPr>
        <p:spPr/>
        <p:txBody>
          <a:bodyPr/>
          <a:lstStyle/>
          <a:p>
            <a:fld id="{83A0919A-9429-DD4E-8255-04E47E888176}" type="slidenum">
              <a:rPr lang="en-US" smtClean="0"/>
              <a:t>72</a:t>
            </a:fld>
            <a:endParaRPr lang="en-US"/>
          </a:p>
        </p:txBody>
      </p:sp>
    </p:spTree>
    <p:extLst>
      <p:ext uri="{BB962C8B-B14F-4D97-AF65-F5344CB8AC3E}">
        <p14:creationId xmlns:p14="http://schemas.microsoft.com/office/powerpoint/2010/main" val="9436556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From the previous step,</a:t>
            </a:r>
            <a:r>
              <a:rPr lang="en-US" altLang="zh-TW" baseline="0" dirty="0"/>
              <a:t> we can obtain a model partition.</a:t>
            </a:r>
          </a:p>
          <a:p>
            <a:pPr marL="0" indent="0">
              <a:buNone/>
            </a:pPr>
            <a:endParaRPr lang="en-US" altLang="zh-TW" baseline="0" dirty="0"/>
          </a:p>
          <a:p>
            <a:pPr marL="0" indent="0">
              <a:buNone/>
            </a:pPr>
            <a:r>
              <a:rPr lang="en-US" altLang="zh-TW" baseline="0" dirty="0"/>
              <a:t>In this example, there are 7 GPUs and the model is split into 4 stages.</a:t>
            </a:r>
          </a:p>
          <a:p>
            <a:pPr marL="0" indent="0">
              <a:buNone/>
            </a:pPr>
            <a:endParaRPr lang="en-US" altLang="zh-TW" baseline="0" dirty="0"/>
          </a:p>
          <a:p>
            <a:pPr marL="0" indent="0">
              <a:buNone/>
            </a:pPr>
            <a:r>
              <a:rPr lang="en-US" altLang="zh-TW" baseline="0" dirty="0"/>
              <a:t>Each stage contains multiple layers.</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73</a:t>
            </a:fld>
            <a:endParaRPr lang="en-US"/>
          </a:p>
        </p:txBody>
      </p:sp>
    </p:spTree>
    <p:extLst>
      <p:ext uri="{BB962C8B-B14F-4D97-AF65-F5344CB8AC3E}">
        <p14:creationId xmlns:p14="http://schemas.microsoft.com/office/powerpoint/2010/main" val="11088790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To measure the time needed</a:t>
            </a:r>
            <a:r>
              <a:rPr lang="en-US" altLang="zh-TW" baseline="0" dirty="0"/>
              <a:t> in the forward pass of a single stage.</a:t>
            </a:r>
          </a:p>
          <a:p>
            <a:pPr marL="0" indent="0">
              <a:buNone/>
            </a:pPr>
            <a:endParaRPr lang="en-US" altLang="zh-TW" baseline="0" dirty="0"/>
          </a:p>
          <a:p>
            <a:pPr marL="0" indent="0">
              <a:buNone/>
            </a:pPr>
            <a:r>
              <a:rPr lang="en-US" altLang="zh-TW" baseline="0" dirty="0"/>
              <a:t>We first build the sub-model of this stage. </a:t>
            </a:r>
          </a:p>
          <a:p>
            <a:pPr marL="0" indent="0">
              <a:buNone/>
            </a:pPr>
            <a:r>
              <a:rPr lang="en-US" altLang="zh-TW" baseline="0" dirty="0"/>
              <a:t>Then we feed in the micro-batch of the activations from the previous stage.</a:t>
            </a:r>
          </a:p>
          <a:p>
            <a:pPr marL="0" indent="0">
              <a:buNone/>
            </a:pPr>
            <a:r>
              <a:rPr lang="en-US" altLang="zh-TW" dirty="0"/>
              <a:t>With </a:t>
            </a:r>
            <a:r>
              <a:rPr lang="en-US" altLang="zh-TW" dirty="0" err="1"/>
              <a:t>tensorflow</a:t>
            </a:r>
            <a:r>
              <a:rPr lang="en-US" altLang="zh-TW" dirty="0"/>
              <a:t> timeline we can retrieve the computation</a:t>
            </a:r>
            <a:r>
              <a:rPr lang="en-US" altLang="zh-TW" baseline="0" dirty="0"/>
              <a:t> time </a:t>
            </a:r>
            <a:r>
              <a:rPr lang="en-US" altLang="zh-TW" baseline="0" dirty="0" err="1"/>
              <a:t>FTi</a:t>
            </a:r>
            <a:r>
              <a:rPr lang="en-US" altLang="zh-TW" baseline="0" dirty="0"/>
              <a:t> of this stage.</a:t>
            </a:r>
          </a:p>
          <a:p>
            <a:pPr marL="0" indent="0">
              <a:buNone/>
            </a:pPr>
            <a:r>
              <a:rPr lang="en-US" altLang="zh-TW" baseline="0" dirty="0"/>
              <a:t>And the communication time </a:t>
            </a:r>
            <a:r>
              <a:rPr lang="en-US" altLang="zh-TW" baseline="0" dirty="0" err="1"/>
              <a:t>FCi</a:t>
            </a:r>
            <a:r>
              <a:rPr lang="en-US" altLang="zh-TW" baseline="0" dirty="0"/>
              <a:t> of this layer is defined as the time required the pass the output activations to the next stage, which can also be retrieved by timeline as well.</a:t>
            </a:r>
          </a:p>
          <a:p>
            <a:pPr marL="0" indent="0">
              <a:buNone/>
            </a:pPr>
            <a:r>
              <a:rPr lang="en-US" altLang="zh-TW" baseline="0" dirty="0"/>
              <a:t>We measure them repeatedly and get an average value.</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74</a:t>
            </a:fld>
            <a:endParaRPr lang="en-US"/>
          </a:p>
        </p:txBody>
      </p:sp>
    </p:spTree>
    <p:extLst>
      <p:ext uri="{BB962C8B-B14F-4D97-AF65-F5344CB8AC3E}">
        <p14:creationId xmlns:p14="http://schemas.microsoft.com/office/powerpoint/2010/main" val="23650694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In the backward</a:t>
            </a:r>
            <a:r>
              <a:rPr lang="en-US" altLang="zh-TW" baseline="0" dirty="0"/>
              <a:t> pass, we adopt forward re-computation as in </a:t>
            </a:r>
            <a:r>
              <a:rPr lang="en-US" altLang="zh-TW" baseline="0" dirty="0" err="1"/>
              <a:t>GPipe</a:t>
            </a:r>
            <a:r>
              <a:rPr lang="en-US" altLang="zh-TW" baseline="0" dirty="0"/>
              <a:t>.</a:t>
            </a:r>
          </a:p>
          <a:p>
            <a:pPr marL="0" indent="0">
              <a:buNone/>
            </a:pPr>
            <a:r>
              <a:rPr lang="en-US" altLang="zh-TW" baseline="0" dirty="0"/>
              <a:t>However, to simply the problem, our checkpoint selection is quite </a:t>
            </a:r>
            <a:r>
              <a:rPr lang="en-US" altLang="zh-TW" baseline="0" dirty="0" err="1"/>
              <a:t>naiive</a:t>
            </a:r>
            <a:r>
              <a:rPr lang="en-US" altLang="zh-TW" baseline="0" dirty="0"/>
              <a:t>, we only store the forward activations at each cut point.</a:t>
            </a:r>
          </a:p>
          <a:p>
            <a:pPr marL="0" indent="0">
              <a:buNone/>
            </a:pPr>
            <a:endParaRPr lang="en-US" altLang="zh-TW" baseline="0" dirty="0"/>
          </a:p>
          <a:p>
            <a:pPr marL="0" indent="0">
              <a:buNone/>
            </a:pPr>
            <a:r>
              <a:rPr lang="en-US" altLang="zh-TW" dirty="0"/>
              <a:t>To compute the gradient, the</a:t>
            </a:r>
            <a:r>
              <a:rPr lang="en-US" altLang="zh-TW" baseline="0" dirty="0"/>
              <a:t> required activations and gradients will be fed in,</a:t>
            </a:r>
          </a:p>
          <a:p>
            <a:pPr marL="0" indent="0">
              <a:buNone/>
            </a:pPr>
            <a:r>
              <a:rPr lang="en-US" altLang="zh-TW" baseline="0" dirty="0"/>
              <a:t>then the forward re-computation will be performed,</a:t>
            </a:r>
          </a:p>
          <a:p>
            <a:pPr marL="0" indent="0">
              <a:buNone/>
            </a:pPr>
            <a:r>
              <a:rPr lang="en-US" altLang="zh-TW" baseline="0" dirty="0"/>
              <a:t>Followed by the back propagation.</a:t>
            </a:r>
          </a:p>
        </p:txBody>
      </p:sp>
      <p:sp>
        <p:nvSpPr>
          <p:cNvPr id="4" name="Slide Number Placeholder 3"/>
          <p:cNvSpPr>
            <a:spLocks noGrp="1"/>
          </p:cNvSpPr>
          <p:nvPr>
            <p:ph type="sldNum" sz="quarter" idx="5"/>
          </p:nvPr>
        </p:nvSpPr>
        <p:spPr/>
        <p:txBody>
          <a:bodyPr/>
          <a:lstStyle/>
          <a:p>
            <a:fld id="{83A0919A-9429-DD4E-8255-04E47E888176}" type="slidenum">
              <a:rPr lang="en-US" smtClean="0"/>
              <a:t>75</a:t>
            </a:fld>
            <a:endParaRPr lang="en-US"/>
          </a:p>
        </p:txBody>
      </p:sp>
    </p:spTree>
    <p:extLst>
      <p:ext uri="{BB962C8B-B14F-4D97-AF65-F5344CB8AC3E}">
        <p14:creationId xmlns:p14="http://schemas.microsoft.com/office/powerpoint/2010/main" val="3814781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 measure the time needed</a:t>
            </a:r>
            <a:r>
              <a:rPr lang="en-US" altLang="zh-TW" baseline="0" dirty="0"/>
              <a:t> in the backward pass of this stage.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computation time is the time elapsed for both </a:t>
            </a:r>
            <a:r>
              <a:rPr lang="en-US" altLang="zh-TW" sz="1200" dirty="0"/>
              <a:t>forward re-computation and back propagation.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And the communication time is the time</a:t>
            </a:r>
            <a:r>
              <a:rPr lang="en-US" altLang="zh-TW" sz="1200" baseline="0" dirty="0"/>
              <a:t> required to pass the backward gradients and to send the activations to the previous stage.</a:t>
            </a:r>
            <a:endParaRPr lang="zh-TW" altLang="en-US" sz="1200" dirty="0"/>
          </a:p>
          <a:p>
            <a:pPr marL="0" indent="0">
              <a:buNone/>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76</a:t>
            </a:fld>
            <a:endParaRPr lang="en-US"/>
          </a:p>
        </p:txBody>
      </p:sp>
    </p:spTree>
    <p:extLst>
      <p:ext uri="{BB962C8B-B14F-4D97-AF65-F5344CB8AC3E}">
        <p14:creationId xmlns:p14="http://schemas.microsoft.com/office/powerpoint/2010/main" val="629276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There</a:t>
            </a:r>
            <a:r>
              <a:rPr lang="en-US" altLang="zh-TW" baseline="0" dirty="0"/>
              <a:t> is one thing missing. How to estimate the time for data parallelism?</a:t>
            </a:r>
          </a:p>
          <a:p>
            <a:pPr marL="0" indent="0">
              <a:buNone/>
            </a:pPr>
            <a:endParaRPr lang="en-US" altLang="zh-TW" baseline="0" dirty="0"/>
          </a:p>
          <a:p>
            <a:pPr marL="0" indent="0">
              <a:buNone/>
            </a:pPr>
            <a:r>
              <a:rPr lang="en-US" altLang="zh-TW" baseline="0" dirty="0"/>
              <a:t>Take the forward pass for example.</a:t>
            </a:r>
          </a:p>
          <a:p>
            <a:pPr marL="0" indent="0">
              <a:buNone/>
            </a:pPr>
            <a:r>
              <a:rPr lang="en-US" altLang="zh-TW" baseline="0" dirty="0"/>
              <a:t>Suppose the micro-batch size is b, we assign m machines to stage I and n machines to stage i+1</a:t>
            </a:r>
          </a:p>
          <a:p>
            <a:pPr marL="0" indent="0">
              <a:buNone/>
            </a:pPr>
            <a:endParaRPr lang="en-US" altLang="zh-TW" baseline="0" dirty="0"/>
          </a:p>
          <a:p>
            <a:pPr marL="0" indent="0">
              <a:buNone/>
            </a:pPr>
            <a:r>
              <a:rPr lang="en-US" altLang="zh-TW" baseline="0" dirty="0"/>
              <a:t>To measure the computation time, we will only feed in the </a:t>
            </a:r>
            <a:r>
              <a:rPr lang="en-US" altLang="zh-TW" baseline="0" dirty="0" err="1"/>
              <a:t>nano</a:t>
            </a:r>
            <a:r>
              <a:rPr lang="en-US" altLang="zh-TW" baseline="0" dirty="0"/>
              <a:t>-batch of data, whose size is b divided by m.</a:t>
            </a:r>
          </a:p>
          <a:p>
            <a:pPr marL="0" indent="0">
              <a:buNone/>
            </a:pPr>
            <a:endParaRPr lang="en-US" altLang="zh-TW" baseline="0" dirty="0"/>
          </a:p>
          <a:p>
            <a:pPr marL="0" indent="0">
              <a:buNone/>
            </a:pPr>
            <a:r>
              <a:rPr lang="en-US" altLang="zh-TW" baseline="0" dirty="0"/>
              <a:t>The communication time is calculated as follow,</a:t>
            </a:r>
          </a:p>
          <a:p>
            <a:pPr marL="0" indent="0">
              <a:buNone/>
            </a:pPr>
            <a:r>
              <a:rPr lang="en-US" altLang="zh-TW" baseline="0" dirty="0"/>
              <a:t>ci is the time required to send b over m date from GPU to CPU</a:t>
            </a:r>
          </a:p>
          <a:p>
            <a:pPr marL="0" indent="0">
              <a:buNone/>
            </a:pPr>
            <a:r>
              <a:rPr lang="en-US" altLang="zh-TW" baseline="0" dirty="0"/>
              <a:t>ci+1’ is the time required b oven n data from CPU to GPU.</a:t>
            </a:r>
          </a:p>
          <a:p>
            <a:pPr marL="0" indent="0">
              <a:buNone/>
            </a:pPr>
            <a:endParaRPr lang="en-US" altLang="zh-TW" baseline="0" dirty="0"/>
          </a:p>
          <a:p>
            <a:pPr marL="0" indent="0">
              <a:buNone/>
            </a:pPr>
            <a:r>
              <a:rPr lang="en-US" altLang="zh-TW" baseline="0" dirty="0"/>
              <a:t>Then </a:t>
            </a:r>
            <a:r>
              <a:rPr lang="en-US" altLang="zh-TW" baseline="0" dirty="0" err="1"/>
              <a:t>FCi</a:t>
            </a:r>
            <a:r>
              <a:rPr lang="en-US" altLang="zh-TW" baseline="0" dirty="0"/>
              <a:t> is m times ci plus n times ci+1’.</a:t>
            </a:r>
          </a:p>
          <a:p>
            <a:pPr marL="0" indent="0">
              <a:buNone/>
            </a:pPr>
            <a:endParaRPr lang="en-US" altLang="zh-TW" baseline="0" dirty="0"/>
          </a:p>
          <a:p>
            <a:pPr marL="0" indent="0">
              <a:buNone/>
            </a:pPr>
            <a:r>
              <a:rPr lang="en-US" altLang="zh-TW" baseline="0" dirty="0"/>
              <a:t>Similar for measuring time for the backward pass.</a:t>
            </a:r>
          </a:p>
          <a:p>
            <a:pPr marL="0" indent="0">
              <a:buNone/>
            </a:pPr>
            <a:endParaRPr lang="en-US" altLang="zh-TW" baseline="0" dirty="0"/>
          </a:p>
          <a:p>
            <a:pPr marL="0" indent="0">
              <a:buNone/>
            </a:pPr>
            <a:endParaRPr lang="en-US" altLang="zh-TW" baseline="0" dirty="0"/>
          </a:p>
          <a:p>
            <a:pPr marL="0" indent="0">
              <a:buNone/>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77</a:t>
            </a:fld>
            <a:endParaRPr lang="en-US"/>
          </a:p>
        </p:txBody>
      </p:sp>
    </p:spTree>
    <p:extLst>
      <p:ext uri="{BB962C8B-B14F-4D97-AF65-F5344CB8AC3E}">
        <p14:creationId xmlns:p14="http://schemas.microsoft.com/office/powerpoint/2010/main" val="17334505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With the measured data, we can stack them up to form the pipeline schedule.</a:t>
            </a:r>
          </a:p>
          <a:p>
            <a:pPr marL="0" indent="0">
              <a:buNone/>
            </a:pPr>
            <a:endParaRPr lang="en-US" altLang="zh-TW" dirty="0"/>
          </a:p>
          <a:p>
            <a:pPr marL="0" indent="0">
              <a:buNone/>
            </a:pPr>
            <a:r>
              <a:rPr lang="en-US" altLang="zh-TW" dirty="0"/>
              <a:t>For</a:t>
            </a:r>
            <a:r>
              <a:rPr lang="en-US" altLang="zh-TW" baseline="0" dirty="0"/>
              <a:t> each time step we can get the time needed by simply taking the maximum value on that slice.</a:t>
            </a:r>
          </a:p>
          <a:p>
            <a:pPr marL="0" indent="0">
              <a:buNone/>
            </a:pPr>
            <a:endParaRPr lang="en-US" altLang="zh-TW" baseline="0" dirty="0"/>
          </a:p>
          <a:p>
            <a:pPr marL="0" indent="0">
              <a:buNone/>
            </a:pPr>
            <a:r>
              <a:rPr lang="en-US" altLang="zh-TW" baseline="0" dirty="0"/>
              <a:t>For example as shown in the figure, the time required for the forth time step is the maximum of the four values in the red block.</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78</a:t>
            </a:fld>
            <a:endParaRPr lang="en-US"/>
          </a:p>
        </p:txBody>
      </p:sp>
    </p:spTree>
    <p:extLst>
      <p:ext uri="{BB962C8B-B14F-4D97-AF65-F5344CB8AC3E}">
        <p14:creationId xmlns:p14="http://schemas.microsoft.com/office/powerpoint/2010/main" val="42938783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By stacking up the whole</a:t>
            </a:r>
            <a:r>
              <a:rPr lang="en-US" altLang="zh-TW" baseline="0" dirty="0"/>
              <a:t> pipeline schedule we can obtain the total time needed for pipelining stage.</a:t>
            </a:r>
          </a:p>
          <a:p>
            <a:pPr marL="0" indent="0">
              <a:buNone/>
            </a:pPr>
            <a:r>
              <a:rPr lang="en-US" altLang="zh-TW" baseline="0" dirty="0"/>
              <a:t>Then we add it up with the weight update and synchronization overhead to get the cycle time to process a mini-batch of data.</a:t>
            </a:r>
          </a:p>
          <a:p>
            <a:pPr marL="0" indent="0">
              <a:buNone/>
            </a:pPr>
            <a:r>
              <a:rPr lang="en-US" altLang="zh-TW" baseline="0" dirty="0"/>
              <a:t>And the throughput is simple calculated by dividing mini-batch size by the cycle time.</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79</a:t>
            </a:fld>
            <a:endParaRPr lang="en-US"/>
          </a:p>
        </p:txBody>
      </p:sp>
    </p:spTree>
    <p:extLst>
      <p:ext uri="{BB962C8B-B14F-4D97-AF65-F5344CB8AC3E}">
        <p14:creationId xmlns:p14="http://schemas.microsoft.com/office/powerpoint/2010/main" val="210198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a:t>
            </a:r>
            <a:r>
              <a:rPr lang="en-US" altLang="zh-TW"/>
              <a:t> we know</a:t>
            </a:r>
            <a:r>
              <a:rPr lang="en-US" altLang="zh-TW" baseline="0"/>
              <a:t>, the </a:t>
            </a:r>
            <a:r>
              <a:rPr lang="en-US" altLang="zh-TW" dirty="0"/>
              <a:t>partitioning</a:t>
            </a:r>
            <a:r>
              <a:rPr lang="en-US" altLang="zh-TW"/>
              <a:t> </a:t>
            </a:r>
            <a:r>
              <a:rPr lang="en-US" altLang="zh-TW" dirty="0"/>
              <a:t>overhead would increase </a:t>
            </a:r>
            <a:r>
              <a:rPr lang="en-US" altLang="zh-TW"/>
              <a:t>as </a:t>
            </a:r>
            <a:r>
              <a:rPr lang="en-US" altLang="zh-TW" baseline="0"/>
              <a:t>GPUs</a:t>
            </a:r>
            <a:r>
              <a:rPr lang="en-US" altLang="zh-TW"/>
              <a:t> number increased</a:t>
            </a:r>
            <a:r>
              <a:rPr lang="en-US" altLang="zh-TW" baseline="0"/>
              <a:t>,</a:t>
            </a:r>
            <a:r>
              <a:rPr lang="en-US" altLang="zh-TW"/>
              <a:t> </a:t>
            </a:r>
            <a:r>
              <a:rPr lang="en-US" altLang="zh-TW" baseline="0"/>
              <a:t>and </a:t>
            </a:r>
            <a:r>
              <a:rPr lang="en-US" altLang="zh-TW" dirty="0"/>
              <a:t>become</a:t>
            </a:r>
            <a:r>
              <a:rPr lang="en-US" altLang="zh-TW"/>
              <a:t> </a:t>
            </a:r>
            <a:r>
              <a:rPr lang="en-US" altLang="zh-TW" dirty="0"/>
              <a:t>a cost </a:t>
            </a:r>
            <a:r>
              <a:rPr lang="en-US" altLang="zh-TW"/>
              <a:t>for computation</a:t>
            </a:r>
            <a:endParaRPr lang="en-US" altLang="zh-TW"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8</a:t>
            </a:fld>
            <a:endParaRPr lang="en-US"/>
          </a:p>
        </p:txBody>
      </p:sp>
    </p:spTree>
    <p:extLst>
      <p:ext uri="{BB962C8B-B14F-4D97-AF65-F5344CB8AC3E}">
        <p14:creationId xmlns:p14="http://schemas.microsoft.com/office/powerpoint/2010/main" val="27155974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Here</a:t>
            </a:r>
            <a:r>
              <a:rPr lang="en-US" altLang="zh-TW" baseline="0" dirty="0"/>
              <a:t> comes our experiment section</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80</a:t>
            </a:fld>
            <a:endParaRPr lang="en-US"/>
          </a:p>
        </p:txBody>
      </p:sp>
    </p:spTree>
    <p:extLst>
      <p:ext uri="{BB962C8B-B14F-4D97-AF65-F5344CB8AC3E}">
        <p14:creationId xmlns:p14="http://schemas.microsoft.com/office/powerpoint/2010/main" val="9310860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We ran our experiment</a:t>
            </a:r>
            <a:r>
              <a:rPr lang="en-US" altLang="zh-TW" baseline="0" dirty="0"/>
              <a:t> on a sever with intel i7 </a:t>
            </a:r>
            <a:r>
              <a:rPr lang="en-US" altLang="zh-TW" baseline="0" dirty="0" err="1"/>
              <a:t>cpu</a:t>
            </a:r>
            <a:r>
              <a:rPr lang="en-US" altLang="zh-TW" baseline="0" dirty="0"/>
              <a:t> with 32GB RAM</a:t>
            </a:r>
          </a:p>
          <a:p>
            <a:pPr marL="0" indent="0">
              <a:buNone/>
            </a:pPr>
            <a:r>
              <a:rPr lang="en-US" altLang="zh-TW" baseline="0" dirty="0"/>
              <a:t>And </a:t>
            </a:r>
            <a:r>
              <a:rPr lang="en-US" altLang="zh-TW" baseline="0" dirty="0" err="1"/>
              <a:t>nvidia</a:t>
            </a:r>
            <a:r>
              <a:rPr lang="en-US" altLang="zh-TW" baseline="0" dirty="0"/>
              <a:t> </a:t>
            </a:r>
            <a:r>
              <a:rPr lang="en-US" altLang="zh-TW" baseline="0" dirty="0" err="1"/>
              <a:t>gpu</a:t>
            </a:r>
            <a:r>
              <a:rPr lang="en-US" altLang="zh-TW" baseline="0" dirty="0"/>
              <a:t> with </a:t>
            </a:r>
            <a:r>
              <a:rPr lang="en-US" altLang="zh-TW" baseline="0" dirty="0" err="1"/>
              <a:t>cuda</a:t>
            </a:r>
            <a:r>
              <a:rPr lang="en-US" altLang="zh-TW" baseline="0" dirty="0"/>
              <a:t> version 10.1</a:t>
            </a:r>
          </a:p>
          <a:p>
            <a:pPr marL="0" indent="0">
              <a:buNone/>
            </a:pPr>
            <a:r>
              <a:rPr lang="en-US" altLang="zh-TW" baseline="0" dirty="0"/>
              <a:t>The operating system is Ubuntu with python 2 and newest version of </a:t>
            </a:r>
            <a:r>
              <a:rPr lang="en-US" altLang="zh-TW" baseline="0" dirty="0" err="1"/>
              <a:t>tensorflow</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81</a:t>
            </a:fld>
            <a:endParaRPr lang="en-US"/>
          </a:p>
        </p:txBody>
      </p:sp>
    </p:spTree>
    <p:extLst>
      <p:ext uri="{BB962C8B-B14F-4D97-AF65-F5344CB8AC3E}">
        <p14:creationId xmlns:p14="http://schemas.microsoft.com/office/powerpoint/2010/main" val="17647943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 NN model we</a:t>
            </a:r>
            <a:r>
              <a:rPr lang="en-US" altLang="zh-TW" baseline="0" dirty="0"/>
              <a:t> used are VGG19 and ResNet-152, we enlarged the model size manually by increasing the layer and number of channels.</a:t>
            </a:r>
          </a:p>
          <a:p>
            <a:pPr marL="0" indent="0">
              <a:buNone/>
            </a:pPr>
            <a:r>
              <a:rPr lang="en-US" altLang="zh-TW" baseline="0" dirty="0"/>
              <a:t>And the other parameters include the number of GPUs mini-batch size, number of </a:t>
            </a:r>
            <a:r>
              <a:rPr lang="en-US" altLang="zh-TW" baseline="0" dirty="0" err="1"/>
              <a:t>micor</a:t>
            </a:r>
            <a:r>
              <a:rPr lang="en-US" altLang="zh-TW" baseline="0" dirty="0"/>
              <a:t>-batch and different parallelism and partitioning method.</a:t>
            </a:r>
          </a:p>
          <a:p>
            <a:pPr marL="0" indent="0">
              <a:buNone/>
            </a:pPr>
            <a:endParaRPr lang="en-US" altLang="zh-TW" baseline="0" dirty="0"/>
          </a:p>
          <a:p>
            <a:pPr marL="0" indent="0">
              <a:buNone/>
            </a:pPr>
            <a:r>
              <a:rPr lang="en-US" altLang="zh-TW" baseline="0" dirty="0"/>
              <a:t>The heuristic partition here is the one originally used in </a:t>
            </a:r>
            <a:r>
              <a:rPr lang="en-US" altLang="zh-TW" baseline="0" dirty="0" err="1"/>
              <a:t>GPipe</a:t>
            </a:r>
            <a:r>
              <a:rPr lang="en-US" altLang="zh-TW" baseline="0" dirty="0"/>
              <a:t>, it simply try to make the computation time of each stage as even as possible,</a:t>
            </a:r>
          </a:p>
          <a:p>
            <a:pPr marL="0" indent="0">
              <a:buNone/>
            </a:pPr>
            <a:r>
              <a:rPr lang="en-US" altLang="zh-TW" baseline="0" dirty="0"/>
              <a:t>without incorporating data parallelism.</a:t>
            </a:r>
          </a:p>
          <a:p>
            <a:pPr marL="0" indent="0">
              <a:buNone/>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82</a:t>
            </a:fld>
            <a:endParaRPr lang="en-US"/>
          </a:p>
        </p:txBody>
      </p:sp>
    </p:spTree>
    <p:extLst>
      <p:ext uri="{BB962C8B-B14F-4D97-AF65-F5344CB8AC3E}">
        <p14:creationId xmlns:p14="http://schemas.microsoft.com/office/powerpoint/2010/main" val="1575853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a:t>Then I will go through our experimental results</a:t>
            </a:r>
          </a:p>
          <a:p>
            <a:pPr marL="0" indent="0">
              <a:buNone/>
            </a:pPr>
            <a:r>
              <a:rPr lang="en-US" altLang="zh-TW" dirty="0"/>
              <a:t>And</a:t>
            </a:r>
            <a:r>
              <a:rPr lang="en-US" altLang="zh-TW" baseline="0" dirty="0"/>
              <a:t> point out some observations and discussions</a:t>
            </a: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83</a:t>
            </a:fld>
            <a:endParaRPr lang="en-US"/>
          </a:p>
        </p:txBody>
      </p:sp>
    </p:spTree>
    <p:extLst>
      <p:ext uri="{BB962C8B-B14F-4D97-AF65-F5344CB8AC3E}">
        <p14:creationId xmlns:p14="http://schemas.microsoft.com/office/powerpoint/2010/main" val="24864833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 table shown here</a:t>
            </a:r>
            <a:r>
              <a:rPr lang="en-US" altLang="zh-TW" baseline="0" dirty="0"/>
              <a:t> is the estimated throughput with the configuration of VGG19 partitioned by our algorithm on 2 GPUs</a:t>
            </a:r>
          </a:p>
          <a:p>
            <a:pPr marL="0" indent="0">
              <a:buNone/>
            </a:pPr>
            <a:r>
              <a:rPr lang="en-US" altLang="zh-TW" baseline="0" dirty="0"/>
              <a:t>With each configuration we will record a table like this, that is we had 12 such 4 times 4 tables in total.</a:t>
            </a:r>
          </a:p>
          <a:p>
            <a:pPr marL="0" indent="0">
              <a:buNone/>
            </a:pPr>
            <a:endParaRPr lang="en-US" altLang="zh-TW" baseline="0" dirty="0"/>
          </a:p>
          <a:p>
            <a:pPr marL="0" indent="0">
              <a:buNone/>
            </a:pPr>
            <a:r>
              <a:rPr lang="en-US" altLang="zh-TW" baseline="0" dirty="0"/>
              <a:t>The cell without value means that the GPU runs out of memory due to the large batch size.</a:t>
            </a:r>
          </a:p>
          <a:p>
            <a:pPr marL="0" indent="0">
              <a:buNone/>
            </a:pPr>
            <a:r>
              <a:rPr lang="en-US" altLang="zh-TW" baseline="0" dirty="0"/>
              <a:t>On the vertical top down direction, we can observe that with the larger batch size will give a higher throughput, which is quite intuitive.</a:t>
            </a:r>
          </a:p>
          <a:p>
            <a:pPr marL="0" indent="0">
              <a:buNone/>
            </a:pPr>
            <a:r>
              <a:rPr lang="en-US" altLang="zh-TW" baseline="0" dirty="0"/>
              <a:t>And on this direction, we can see that the more micro-batch, the higher the throughput, since it will reduce the amortized bubble overhead.</a:t>
            </a:r>
          </a:p>
          <a:p>
            <a:pPr marL="0" indent="0">
              <a:buNone/>
            </a:pPr>
            <a:endParaRPr lang="en-US" altLang="zh-TW" baseline="0" dirty="0"/>
          </a:p>
          <a:p>
            <a:pPr marL="0" indent="0">
              <a:buNone/>
            </a:pPr>
            <a:r>
              <a:rPr lang="en-US" altLang="zh-TW" baseline="0" dirty="0"/>
              <a:t>The similar trend can be observed on different tables, that larger batch size and more micro-batches can results in a higher throughput.</a:t>
            </a:r>
          </a:p>
        </p:txBody>
      </p:sp>
      <p:sp>
        <p:nvSpPr>
          <p:cNvPr id="4" name="Slide Number Placeholder 3"/>
          <p:cNvSpPr>
            <a:spLocks noGrp="1"/>
          </p:cNvSpPr>
          <p:nvPr>
            <p:ph type="sldNum" sz="quarter" idx="5"/>
          </p:nvPr>
        </p:nvSpPr>
        <p:spPr/>
        <p:txBody>
          <a:bodyPr/>
          <a:lstStyle/>
          <a:p>
            <a:fld id="{83A0919A-9429-DD4E-8255-04E47E888176}" type="slidenum">
              <a:rPr lang="en-US" smtClean="0"/>
              <a:t>84</a:t>
            </a:fld>
            <a:endParaRPr lang="en-US"/>
          </a:p>
        </p:txBody>
      </p:sp>
    </p:spTree>
    <p:extLst>
      <p:ext uri="{BB962C8B-B14F-4D97-AF65-F5344CB8AC3E}">
        <p14:creationId xmlns:p14="http://schemas.microsoft.com/office/powerpoint/2010/main" val="4520235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Then we compare the load imbalance overhead on </a:t>
            </a:r>
            <a:r>
              <a:rPr lang="en-US" altLang="zh-TW" dirty="0" err="1"/>
              <a:t>ResNet</a:t>
            </a:r>
            <a:r>
              <a:rPr lang="en-US" altLang="zh-TW" dirty="0"/>
              <a:t>,</a:t>
            </a:r>
            <a:r>
              <a:rPr lang="en-US" altLang="zh-TW" baseline="0" dirty="0"/>
              <a:t> which is measure by the idle time percentage cause by load imbalance.</a:t>
            </a:r>
          </a:p>
          <a:p>
            <a:pPr marL="0" indent="0">
              <a:buNone/>
            </a:pPr>
            <a:r>
              <a:rPr lang="en-US" altLang="zh-TW" dirty="0"/>
              <a:t>As you</a:t>
            </a:r>
            <a:r>
              <a:rPr lang="en-US" altLang="zh-TW" baseline="0" dirty="0"/>
              <a:t> can see in the chart, our algorithm gives a more </a:t>
            </a:r>
            <a:r>
              <a:rPr lang="en-US" altLang="zh-TW" baseline="0"/>
              <a:t>balanced partitioning.</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85</a:t>
            </a:fld>
            <a:endParaRPr lang="en-US"/>
          </a:p>
        </p:txBody>
      </p:sp>
    </p:spTree>
    <p:extLst>
      <p:ext uri="{BB962C8B-B14F-4D97-AF65-F5344CB8AC3E}">
        <p14:creationId xmlns:p14="http://schemas.microsoft.com/office/powerpoint/2010/main" val="5232417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TW" dirty="0"/>
              <a:t>The 2 charts show</a:t>
            </a:r>
            <a:r>
              <a:rPr lang="en-US" altLang="zh-TW" baseline="0" dirty="0"/>
              <a:t> the estimated throughput of different methods</a:t>
            </a:r>
          </a:p>
          <a:p>
            <a:pPr marL="0" indent="0">
              <a:buNone/>
            </a:pPr>
            <a:r>
              <a:rPr lang="en-US" altLang="zh-TW" baseline="0" dirty="0"/>
              <a:t>It can be observed that our method achieved the highest throughput in each configuration.</a:t>
            </a: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86</a:t>
            </a:fld>
            <a:endParaRPr lang="en-US"/>
          </a:p>
        </p:txBody>
      </p:sp>
    </p:spTree>
    <p:extLst>
      <p:ext uri="{BB962C8B-B14F-4D97-AF65-F5344CB8AC3E}">
        <p14:creationId xmlns:p14="http://schemas.microsoft.com/office/powerpoint/2010/main" val="1849674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87</a:t>
            </a:fld>
            <a:endParaRPr lang="en-US"/>
          </a:p>
        </p:txBody>
      </p:sp>
    </p:spTree>
    <p:extLst>
      <p:ext uri="{BB962C8B-B14F-4D97-AF65-F5344CB8AC3E}">
        <p14:creationId xmlns:p14="http://schemas.microsoft.com/office/powerpoint/2010/main" val="13782929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88</a:t>
            </a:fld>
            <a:endParaRPr lang="en-US"/>
          </a:p>
        </p:txBody>
      </p:sp>
    </p:spTree>
    <p:extLst>
      <p:ext uri="{BB962C8B-B14F-4D97-AF65-F5344CB8AC3E}">
        <p14:creationId xmlns:p14="http://schemas.microsoft.com/office/powerpoint/2010/main" val="17943139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89</a:t>
            </a:fld>
            <a:endParaRPr lang="en-US"/>
          </a:p>
        </p:txBody>
      </p:sp>
    </p:spTree>
    <p:extLst>
      <p:ext uri="{BB962C8B-B14F-4D97-AF65-F5344CB8AC3E}">
        <p14:creationId xmlns:p14="http://schemas.microsoft.com/office/powerpoint/2010/main" val="411623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a:t>
            </a:r>
            <a:r>
              <a:rPr lang="en-US" altLang="zh-TW"/>
              <a:t> we know</a:t>
            </a:r>
            <a:r>
              <a:rPr lang="en-US" altLang="zh-TW" baseline="0"/>
              <a:t>, the </a:t>
            </a:r>
            <a:r>
              <a:rPr lang="en-US" altLang="zh-TW" dirty="0"/>
              <a:t>partitioning</a:t>
            </a:r>
            <a:r>
              <a:rPr lang="en-US" altLang="zh-TW"/>
              <a:t> </a:t>
            </a:r>
            <a:r>
              <a:rPr lang="en-US" altLang="zh-TW" dirty="0"/>
              <a:t>overhead would increase </a:t>
            </a:r>
            <a:r>
              <a:rPr lang="en-US" altLang="zh-TW"/>
              <a:t>as </a:t>
            </a:r>
            <a:r>
              <a:rPr lang="en-US" altLang="zh-TW" baseline="0"/>
              <a:t>GPUs</a:t>
            </a:r>
            <a:r>
              <a:rPr lang="en-US" altLang="zh-TW"/>
              <a:t> number increased</a:t>
            </a:r>
            <a:r>
              <a:rPr lang="en-US" altLang="zh-TW" baseline="0"/>
              <a:t>,</a:t>
            </a:r>
            <a:r>
              <a:rPr lang="en-US" altLang="zh-TW"/>
              <a:t> </a:t>
            </a:r>
            <a:r>
              <a:rPr lang="en-US" altLang="zh-TW" baseline="0"/>
              <a:t>and </a:t>
            </a:r>
            <a:r>
              <a:rPr lang="en-US" altLang="zh-TW" dirty="0"/>
              <a:t>become</a:t>
            </a:r>
            <a:r>
              <a:rPr lang="en-US" altLang="zh-TW"/>
              <a:t> </a:t>
            </a:r>
            <a:r>
              <a:rPr lang="en-US" altLang="zh-TW" dirty="0"/>
              <a:t>a cost </a:t>
            </a:r>
            <a:r>
              <a:rPr lang="en-US" altLang="zh-TW"/>
              <a:t>for computation</a:t>
            </a:r>
            <a:endParaRPr lang="en-US" altLang="zh-TW"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9</a:t>
            </a:fld>
            <a:endParaRPr lang="en-US"/>
          </a:p>
        </p:txBody>
      </p:sp>
    </p:spTree>
    <p:extLst>
      <p:ext uri="{BB962C8B-B14F-4D97-AF65-F5344CB8AC3E}">
        <p14:creationId xmlns:p14="http://schemas.microsoft.com/office/powerpoint/2010/main" val="32350747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endParaRPr lang="zh-TW" altLang="en-US" dirty="0"/>
          </a:p>
        </p:txBody>
      </p:sp>
      <p:sp>
        <p:nvSpPr>
          <p:cNvPr id="4" name="投影片編號版面配置區 3"/>
          <p:cNvSpPr>
            <a:spLocks noGrp="1"/>
          </p:cNvSpPr>
          <p:nvPr>
            <p:ph type="sldNum" sz="quarter" idx="10"/>
          </p:nvPr>
        </p:nvSpPr>
        <p:spPr/>
        <p:txBody>
          <a:bodyPr/>
          <a:lstStyle/>
          <a:p>
            <a:fld id="{83A0919A-9429-DD4E-8255-04E47E888176}" type="slidenum">
              <a:rPr lang="en-US" smtClean="0"/>
              <a:t>90</a:t>
            </a:fld>
            <a:endParaRPr lang="en-US"/>
          </a:p>
        </p:txBody>
      </p:sp>
    </p:spTree>
    <p:extLst>
      <p:ext uri="{BB962C8B-B14F-4D97-AF65-F5344CB8AC3E}">
        <p14:creationId xmlns:p14="http://schemas.microsoft.com/office/powerpoint/2010/main" val="3731559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ltLang="zh-TW" dirty="0"/>
          </a:p>
        </p:txBody>
      </p:sp>
      <p:sp>
        <p:nvSpPr>
          <p:cNvPr id="4" name="Slide Number Placeholder 3"/>
          <p:cNvSpPr>
            <a:spLocks noGrp="1"/>
          </p:cNvSpPr>
          <p:nvPr>
            <p:ph type="sldNum" sz="quarter" idx="5"/>
          </p:nvPr>
        </p:nvSpPr>
        <p:spPr/>
        <p:txBody>
          <a:bodyPr/>
          <a:lstStyle/>
          <a:p>
            <a:fld id="{83A0919A-9429-DD4E-8255-04E47E888176}" type="slidenum">
              <a:rPr lang="en-US" smtClean="0"/>
              <a:t>91</a:t>
            </a:fld>
            <a:endParaRPr lang="en-US"/>
          </a:p>
        </p:txBody>
      </p:sp>
    </p:spTree>
    <p:extLst>
      <p:ext uri="{BB962C8B-B14F-4D97-AF65-F5344CB8AC3E}">
        <p14:creationId xmlns:p14="http://schemas.microsoft.com/office/powerpoint/2010/main" val="327091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EF19BB-7F89-41EB-AC48-1D9C97A6D477}" type="datetime1">
              <a:rPr lang="en-US" altLang="zh-TW"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20340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265AA-69FC-4A38-A824-4ECA1FE5920A}" type="datetime1">
              <a:rPr lang="en-US" altLang="zh-TW"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33350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621AB4-CBAA-413E-987A-5B44385ACD40}" type="datetime1">
              <a:rPr lang="en-US" altLang="zh-TW"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39587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9C057D-D0AC-4BA2-A265-519F32802AC9}" type="datetime1">
              <a:rPr lang="en-US" altLang="zh-TW"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409034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919805-8583-4209-8603-915C3ED31F7F}" type="datetime1">
              <a:rPr lang="en-US" altLang="zh-TW"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32665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C84969-0B0A-46AC-AE9F-CA32335F53A8}" type="datetime1">
              <a:rPr lang="en-US" altLang="zh-TW" smtClean="0"/>
              <a:t>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0880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938FCE-17FA-4F7A-A5B4-0DA49A3D8155}" type="datetime1">
              <a:rPr lang="en-US" altLang="zh-TW" smtClean="0"/>
              <a:t>6/11/19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7807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10DAD0-5595-405D-99FE-7078A8C8E437}" type="datetime1">
              <a:rPr lang="en-US" altLang="zh-TW" smtClean="0"/>
              <a:t>6/11/19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30794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44CE4-1311-479A-BAD2-61A1645EFA41}" type="datetime1">
              <a:rPr lang="en-US" altLang="zh-TW" smtClean="0"/>
              <a:t>6/11/19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29427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1A6524-BBBD-42AA-A920-753FA404FB61}" type="datetime1">
              <a:rPr lang="en-US" altLang="zh-TW" smtClean="0"/>
              <a:t>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6679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F7BBE4-591A-4D73-8C03-1B7DDC34146A}" type="datetime1">
              <a:rPr lang="en-US" altLang="zh-TW" smtClean="0"/>
              <a:t>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16055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l="4000" t="3000" r="86000" b="7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0E643-1E5F-4DAD-A72C-B9B3FD32A2DA}" type="datetime1">
              <a:rPr lang="en-US" altLang="zh-TW" smtClean="0"/>
              <a:t>6/11/19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93719672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2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2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2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9.xml"/><Relationship Id="rId7"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9.emf"/></Relationships>
</file>

<file path=ppt/slides/_rels/slide6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9.emf"/></Relationships>
</file>

<file path=ppt/slides/_rels/slide6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emf"/></Relationships>
</file>

<file path=ppt/slides/_rels/slide63.xml.rels><?xml version="1.0" encoding="UTF-8" standalone="yes"?>
<Relationships xmlns="http://schemas.openxmlformats.org/package/2006/relationships"><Relationship Id="rId3" Type="http://schemas.openxmlformats.org/officeDocument/2006/relationships/customXml" Target="../ink/ink12.xml"/><Relationship Id="rId7"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9.emf"/></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24.png"/><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5.png"/><Relationship Id="rId7"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8.png"/><Relationship Id="rId9" Type="http://schemas.openxmlformats.org/officeDocument/2006/relationships/image" Target="../media/image26.png"/></Relationships>
</file>

<file path=ppt/slides/_rels/slide6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36.png"/><Relationship Id="rId5" Type="http://schemas.openxmlformats.org/officeDocument/2006/relationships/image" Target="NULL"/><Relationship Id="rId10" Type="http://schemas.openxmlformats.org/officeDocument/2006/relationships/image" Target="../media/image35.png"/><Relationship Id="rId4" Type="http://schemas.openxmlformats.org/officeDocument/2006/relationships/image" Target="NULL"/><Relationship Id="rId9" Type="http://schemas.openxmlformats.org/officeDocument/2006/relationships/image" Target="NUL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24.png"/><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38.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9.png"/><Relationship Id="rId7" Type="http://schemas.openxmlformats.org/officeDocument/2006/relationships/image" Target="NUL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NUL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20.png"/></Relationships>
</file>

<file path=ppt/slides/_rels/slide78.xml.rels><?xml version="1.0" encoding="UTF-8" standalone="yes"?>
<Relationships xmlns="http://schemas.openxmlformats.org/package/2006/relationships"><Relationship Id="rId26" Type="http://schemas.openxmlformats.org/officeDocument/2006/relationships/image" Target="../media/image49.png"/><Relationship Id="rId21" Type="http://schemas.openxmlformats.org/officeDocument/2006/relationships/image" Target="../media/image44.png"/><Relationship Id="rId34" Type="http://schemas.openxmlformats.org/officeDocument/2006/relationships/image" Target="../media/image58.png"/><Relationship Id="rId42" Type="http://schemas.openxmlformats.org/officeDocument/2006/relationships/image" Target="../media/image66.pn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63" Type="http://schemas.openxmlformats.org/officeDocument/2006/relationships/image" Target="../media/image88.png"/><Relationship Id="rId7" Type="http://schemas.openxmlformats.org/officeDocument/2006/relationships/image" Target="../media/image290.png"/><Relationship Id="rId2" Type="http://schemas.openxmlformats.org/officeDocument/2006/relationships/notesSlide" Target="../notesSlides/notesSlide78.xml"/><Relationship Id="rId16" Type="http://schemas.openxmlformats.org/officeDocument/2006/relationships/image" Target="../media/image380.png"/><Relationship Id="rId29" Type="http://schemas.openxmlformats.org/officeDocument/2006/relationships/image" Target="../media/image530.png"/><Relationship Id="rId11" Type="http://schemas.openxmlformats.org/officeDocument/2006/relationships/image" Target="../media/image33.png"/><Relationship Id="rId24" Type="http://schemas.openxmlformats.org/officeDocument/2006/relationships/image" Target="../media/image47.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3" Type="http://schemas.openxmlformats.org/officeDocument/2006/relationships/image" Target="../media/image78.png"/><Relationship Id="rId58" Type="http://schemas.openxmlformats.org/officeDocument/2006/relationships/image" Target="../media/image83.png"/><Relationship Id="rId66" Type="http://schemas.openxmlformats.org/officeDocument/2006/relationships/image" Target="../media/image92.png"/><Relationship Id="rId5" Type="http://schemas.openxmlformats.org/officeDocument/2006/relationships/image" Target="../media/image270.png"/><Relationship Id="rId61" Type="http://schemas.openxmlformats.org/officeDocument/2006/relationships/image" Target="../media/image86.png"/><Relationship Id="rId19" Type="http://schemas.openxmlformats.org/officeDocument/2006/relationships/image" Target="../media/image420.png"/><Relationship Id="rId14" Type="http://schemas.openxmlformats.org/officeDocument/2006/relationships/image" Target="../media/image360.png"/><Relationship Id="rId22" Type="http://schemas.openxmlformats.org/officeDocument/2006/relationships/image" Target="../media/image450.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0.png"/><Relationship Id="rId43" Type="http://schemas.openxmlformats.org/officeDocument/2006/relationships/image" Target="../media/image67.png"/><Relationship Id="rId48" Type="http://schemas.openxmlformats.org/officeDocument/2006/relationships/image" Target="../media/image73.png"/><Relationship Id="rId56" Type="http://schemas.openxmlformats.org/officeDocument/2006/relationships/image" Target="../media/image81.png"/><Relationship Id="rId64" Type="http://schemas.openxmlformats.org/officeDocument/2006/relationships/image" Target="../media/image89.png"/><Relationship Id="rId8" Type="http://schemas.openxmlformats.org/officeDocument/2006/relationships/image" Target="../media/image30.png"/><Relationship Id="rId51" Type="http://schemas.openxmlformats.org/officeDocument/2006/relationships/image" Target="../media/image76.png"/><Relationship Id="rId3" Type="http://schemas.openxmlformats.org/officeDocument/2006/relationships/image" Target="../media/image250.png"/><Relationship Id="rId12" Type="http://schemas.openxmlformats.org/officeDocument/2006/relationships/image" Target="../media/image34.png"/><Relationship Id="rId17" Type="http://schemas.openxmlformats.org/officeDocument/2006/relationships/image" Target="../media/image390.png"/><Relationship Id="rId25" Type="http://schemas.openxmlformats.org/officeDocument/2006/relationships/image" Target="../media/image48.png"/><Relationship Id="rId33" Type="http://schemas.openxmlformats.org/officeDocument/2006/relationships/image" Target="../media/image57.png"/><Relationship Id="rId38" Type="http://schemas.openxmlformats.org/officeDocument/2006/relationships/image" Target="../media/image62.png"/><Relationship Id="rId46" Type="http://schemas.openxmlformats.org/officeDocument/2006/relationships/image" Target="../media/image71.png"/><Relationship Id="rId59" Type="http://schemas.openxmlformats.org/officeDocument/2006/relationships/image" Target="../media/image84.png"/><Relationship Id="rId67" Type="http://schemas.openxmlformats.org/officeDocument/2006/relationships/image" Target="../media/image850.png"/><Relationship Id="rId20" Type="http://schemas.openxmlformats.org/officeDocument/2006/relationships/image" Target="../media/image43.png"/><Relationship Id="rId41" Type="http://schemas.openxmlformats.org/officeDocument/2006/relationships/image" Target="../media/image65.png"/><Relationship Id="rId54" Type="http://schemas.openxmlformats.org/officeDocument/2006/relationships/image" Target="../media/image79.png"/><Relationship Id="rId6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80.png"/><Relationship Id="rId15" Type="http://schemas.openxmlformats.org/officeDocument/2006/relationships/image" Target="../media/image370.png"/><Relationship Id="rId23" Type="http://schemas.openxmlformats.org/officeDocument/2006/relationships/image" Target="../media/image460.png"/><Relationship Id="rId28" Type="http://schemas.openxmlformats.org/officeDocument/2006/relationships/image" Target="../media/image52.png"/><Relationship Id="rId36" Type="http://schemas.openxmlformats.org/officeDocument/2006/relationships/image" Target="../media/image600.png"/><Relationship Id="rId49" Type="http://schemas.openxmlformats.org/officeDocument/2006/relationships/image" Target="../media/image74.png"/><Relationship Id="rId57" Type="http://schemas.openxmlformats.org/officeDocument/2006/relationships/image" Target="../media/image82.png"/><Relationship Id="rId10" Type="http://schemas.openxmlformats.org/officeDocument/2006/relationships/image" Target="../media/image32.png"/><Relationship Id="rId31" Type="http://schemas.openxmlformats.org/officeDocument/2006/relationships/image" Target="../media/image55.png"/><Relationship Id="rId44" Type="http://schemas.openxmlformats.org/officeDocument/2006/relationships/image" Target="../media/image68.png"/><Relationship Id="rId52" Type="http://schemas.openxmlformats.org/officeDocument/2006/relationships/image" Target="../media/image77.png"/><Relationship Id="rId60" Type="http://schemas.openxmlformats.org/officeDocument/2006/relationships/image" Target="../media/image85.png"/><Relationship Id="rId65" Type="http://schemas.openxmlformats.org/officeDocument/2006/relationships/image" Target="../media/image91.png"/><Relationship Id="rId4" Type="http://schemas.openxmlformats.org/officeDocument/2006/relationships/image" Target="../media/image260.png"/><Relationship Id="rId9" Type="http://schemas.openxmlformats.org/officeDocument/2006/relationships/image" Target="../media/image31.png"/><Relationship Id="rId13" Type="http://schemas.openxmlformats.org/officeDocument/2006/relationships/image" Target="../media/image350.png"/><Relationship Id="rId18" Type="http://schemas.openxmlformats.org/officeDocument/2006/relationships/image" Target="../media/image41.png"/><Relationship Id="rId39" Type="http://schemas.openxmlformats.org/officeDocument/2006/relationships/image" Target="../media/image63.png"/></Relationships>
</file>

<file path=ppt/slides/_rels/slide7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21" Type="http://schemas.openxmlformats.org/officeDocument/2006/relationships/image" Target="../media/image1040.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79.xml"/><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40.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2.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1.png"/><Relationship Id="rId14" Type="http://schemas.openxmlformats.org/officeDocument/2006/relationships/image" Target="../media/image105.png"/><Relationship Id="rId22" Type="http://schemas.openxmlformats.org/officeDocument/2006/relationships/image" Target="../media/image105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347133" y="1234281"/>
            <a:ext cx="11497733" cy="2387600"/>
          </a:xfrm>
        </p:spPr>
        <p:txBody>
          <a:bodyPr>
            <a:noAutofit/>
          </a:bodyPr>
          <a:lstStyle/>
          <a:p>
            <a:r>
              <a:rPr kumimoji="1" lang="en-US" altLang="zh-TW" dirty="0">
                <a:solidFill>
                  <a:srgbClr val="00B0F0"/>
                </a:solidFill>
              </a:rPr>
              <a:t>Improving </a:t>
            </a:r>
            <a:r>
              <a:rPr kumimoji="1" lang="en-US" altLang="zh-TW" dirty="0" err="1">
                <a:solidFill>
                  <a:srgbClr val="00B0F0"/>
                </a:solidFill>
              </a:rPr>
              <a:t>GPipe</a:t>
            </a:r>
            <a:r>
              <a:rPr kumimoji="1" lang="en-US" altLang="zh-TW" dirty="0">
                <a:solidFill>
                  <a:srgbClr val="00B0F0"/>
                </a:solidFill>
              </a:rPr>
              <a:t> Partitioning</a:t>
            </a:r>
            <a:endParaRPr kumimoji="1" lang="zh-TW" altLang="en-US" dirty="0">
              <a:solidFill>
                <a:srgbClr val="00B0F0"/>
              </a:solidFill>
            </a:endParaRPr>
          </a:p>
        </p:txBody>
      </p:sp>
      <p:sp>
        <p:nvSpPr>
          <p:cNvPr id="3" name="副標題 2"/>
          <p:cNvSpPr>
            <a:spLocks noGrp="1"/>
          </p:cNvSpPr>
          <p:nvPr>
            <p:ph type="subTitle" idx="1"/>
          </p:nvPr>
        </p:nvSpPr>
        <p:spPr>
          <a:xfrm>
            <a:off x="1523999" y="3967957"/>
            <a:ext cx="9144000" cy="1655762"/>
          </a:xfrm>
        </p:spPr>
        <p:txBody>
          <a:bodyPr vert="horz" lIns="91440" tIns="45720" rIns="91440" bIns="45720" rtlCol="0" anchor="t">
            <a:noAutofit/>
          </a:bodyPr>
          <a:lstStyle/>
          <a:p>
            <a:r>
              <a:rPr lang="en-US" altLang="zh-TW" sz="3200" dirty="0">
                <a:solidFill>
                  <a:schemeClr val="bg2">
                    <a:lumMod val="50000"/>
                  </a:schemeClr>
                </a:solidFill>
                <a:latin typeface="Microsoft JhengHei"/>
                <a:ea typeface="新細明體"/>
                <a:cs typeface="Calibri"/>
              </a:rPr>
              <a:t>吳倉永、林其昌、錢柏均</a:t>
            </a:r>
          </a:p>
          <a:p>
            <a:r>
              <a:rPr kumimoji="1" lang="en-US" altLang="zh-TW" sz="3200" dirty="0">
                <a:solidFill>
                  <a:schemeClr val="bg2">
                    <a:lumMod val="50000"/>
                  </a:schemeClr>
                </a:solidFill>
                <a:ea typeface="新細明體"/>
              </a:rPr>
              <a:t>Professor</a:t>
            </a:r>
            <a:r>
              <a:rPr kumimoji="1" lang="zh-TW" altLang="en-US" sz="3200" dirty="0">
                <a:solidFill>
                  <a:schemeClr val="bg2">
                    <a:lumMod val="50000"/>
                  </a:schemeClr>
                </a:solidFill>
                <a:ea typeface="新細明體"/>
              </a:rPr>
              <a:t> </a:t>
            </a:r>
            <a:r>
              <a:rPr kumimoji="1" lang="en-US" altLang="zh-TW" sz="3200" dirty="0">
                <a:solidFill>
                  <a:schemeClr val="bg2">
                    <a:lumMod val="50000"/>
                  </a:schemeClr>
                </a:solidFill>
                <a:ea typeface="新細明體"/>
              </a:rPr>
              <a:t>Chia-Lin Yang</a:t>
            </a:r>
            <a:endParaRPr kumimoji="1" lang="zh-TW" altLang="en-US" sz="3200" dirty="0">
              <a:solidFill>
                <a:schemeClr val="bg2">
                  <a:lumMod val="50000"/>
                </a:schemeClr>
              </a:solidFill>
              <a:ea typeface="新細明體"/>
            </a:endParaRPr>
          </a:p>
        </p:txBody>
      </p:sp>
    </p:spTree>
    <p:extLst>
      <p:ext uri="{BB962C8B-B14F-4D97-AF65-F5344CB8AC3E}">
        <p14:creationId xmlns:p14="http://schemas.microsoft.com/office/powerpoint/2010/main" val="139632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sp>
        <p:nvSpPr>
          <p:cNvPr id="12" name="標題 1">
            <a:extLst>
              <a:ext uri="{FF2B5EF4-FFF2-40B4-BE49-F238E27FC236}">
                <a16:creationId xmlns:a16="http://schemas.microsoft.com/office/drawing/2014/main" id="{AAC8D2E1-82E8-D442-BC4E-7BF69FC22B79}"/>
              </a:ext>
            </a:extLst>
          </p:cNvPr>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a:t>
            </a:r>
            <a:r>
              <a:rPr kumimoji="1" lang="en-US" altLang="zh-TW" sz="6000" dirty="0">
                <a:solidFill>
                  <a:schemeClr val="bg1"/>
                </a:solidFill>
                <a:ea typeface="新細明體"/>
              </a:rPr>
              <a:t>– Black GPipe</a:t>
            </a:r>
            <a:endParaRPr kumimoji="1" lang="zh-TW" altLang="en-US" sz="6000" dirty="0">
              <a:solidFill>
                <a:schemeClr val="bg1"/>
              </a:solidFill>
            </a:endParaRPr>
          </a:p>
        </p:txBody>
      </p:sp>
    </p:spTree>
    <p:extLst>
      <p:ext uri="{BB962C8B-B14F-4D97-AF65-F5344CB8AC3E}">
        <p14:creationId xmlns:p14="http://schemas.microsoft.com/office/powerpoint/2010/main" val="112083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pic>
        <p:nvPicPr>
          <p:cNvPr id="4" name="Picture 3">
            <a:extLst>
              <a:ext uri="{FF2B5EF4-FFF2-40B4-BE49-F238E27FC236}">
                <a16:creationId xmlns:a16="http://schemas.microsoft.com/office/drawing/2014/main" id="{59B321F4-C09D-7C4E-8EFF-229DC71AE3F1}"/>
              </a:ext>
            </a:extLst>
          </p:cNvPr>
          <p:cNvPicPr>
            <a:picLocks noChangeAspect="1"/>
          </p:cNvPicPr>
          <p:nvPr/>
        </p:nvPicPr>
        <p:blipFill>
          <a:blip r:embed="rId3"/>
          <a:stretch>
            <a:fillRect/>
          </a:stretch>
        </p:blipFill>
        <p:spPr>
          <a:xfrm>
            <a:off x="1048512" y="3733800"/>
            <a:ext cx="1861312" cy="1861312"/>
          </a:xfrm>
          <a:prstGeom prst="rect">
            <a:avLst/>
          </a:prstGeom>
        </p:spPr>
      </p:pic>
      <p:sp>
        <p:nvSpPr>
          <p:cNvPr id="12" name="標題 1">
            <a:extLst>
              <a:ext uri="{FF2B5EF4-FFF2-40B4-BE49-F238E27FC236}">
                <a16:creationId xmlns:a16="http://schemas.microsoft.com/office/drawing/2014/main" id="{AAC8D2E1-82E8-D442-BC4E-7BF69FC22B79}"/>
              </a:ext>
            </a:extLst>
          </p:cNvPr>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a:t>
            </a:r>
            <a:r>
              <a:rPr kumimoji="1" lang="en-US" altLang="zh-TW" sz="6000" dirty="0">
                <a:solidFill>
                  <a:schemeClr val="bg1"/>
                </a:solidFill>
                <a:ea typeface="新細明體"/>
              </a:rPr>
              <a:t>– Black GPipe</a:t>
            </a:r>
            <a:endParaRPr kumimoji="1" lang="zh-TW" altLang="en-US" sz="6000" dirty="0">
              <a:solidFill>
                <a:schemeClr val="bg1"/>
              </a:solidFill>
            </a:endParaRPr>
          </a:p>
        </p:txBody>
      </p:sp>
    </p:spTree>
    <p:extLst>
      <p:ext uri="{BB962C8B-B14F-4D97-AF65-F5344CB8AC3E}">
        <p14:creationId xmlns:p14="http://schemas.microsoft.com/office/powerpoint/2010/main" val="2338171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pic>
        <p:nvPicPr>
          <p:cNvPr id="4" name="Picture 3">
            <a:extLst>
              <a:ext uri="{FF2B5EF4-FFF2-40B4-BE49-F238E27FC236}">
                <a16:creationId xmlns:a16="http://schemas.microsoft.com/office/drawing/2014/main" id="{59B321F4-C09D-7C4E-8EFF-229DC71AE3F1}"/>
              </a:ext>
            </a:extLst>
          </p:cNvPr>
          <p:cNvPicPr>
            <a:picLocks noChangeAspect="1"/>
          </p:cNvPicPr>
          <p:nvPr/>
        </p:nvPicPr>
        <p:blipFill>
          <a:blip r:embed="rId3"/>
          <a:stretch>
            <a:fillRect/>
          </a:stretch>
        </p:blipFill>
        <p:spPr>
          <a:xfrm>
            <a:off x="1048512" y="3733800"/>
            <a:ext cx="1861312" cy="1861312"/>
          </a:xfrm>
          <a:prstGeom prst="rect">
            <a:avLst/>
          </a:prstGeom>
        </p:spPr>
      </p:pic>
      <p:sp>
        <p:nvSpPr>
          <p:cNvPr id="7" name="TextBox 6">
            <a:extLst>
              <a:ext uri="{FF2B5EF4-FFF2-40B4-BE49-F238E27FC236}">
                <a16:creationId xmlns:a16="http://schemas.microsoft.com/office/drawing/2014/main" id="{8A8C3F59-F051-5745-BC09-BAF0E13A47D8}"/>
              </a:ext>
            </a:extLst>
          </p:cNvPr>
          <p:cNvSpPr txBox="1"/>
          <p:nvPr/>
        </p:nvSpPr>
        <p:spPr>
          <a:xfrm>
            <a:off x="4153702" y="4216354"/>
            <a:ext cx="2584704" cy="923330"/>
          </a:xfrm>
          <a:prstGeom prst="rect">
            <a:avLst/>
          </a:prstGeom>
          <a:noFill/>
        </p:spPr>
        <p:txBody>
          <a:bodyPr wrap="square" rtlCol="0">
            <a:spAutoFit/>
          </a:bodyPr>
          <a:lstStyle/>
          <a:p>
            <a:r>
              <a:rPr lang="en-US" sz="5400" b="1" dirty="0">
                <a:latin typeface="DIN Condensed" pitchFamily="2" charset="0"/>
              </a:rPr>
              <a:t>PipeDream</a:t>
            </a:r>
            <a:endParaRPr lang="en-US" sz="4000" b="1" dirty="0">
              <a:latin typeface="DIN Condensed" pitchFamily="2" charset="0"/>
            </a:endParaRPr>
          </a:p>
        </p:txBody>
      </p:sp>
      <p:sp>
        <p:nvSpPr>
          <p:cNvPr id="8" name="TextBox 7">
            <a:extLst>
              <a:ext uri="{FF2B5EF4-FFF2-40B4-BE49-F238E27FC236}">
                <a16:creationId xmlns:a16="http://schemas.microsoft.com/office/drawing/2014/main" id="{D9B0BD97-46A8-4046-AD4E-20CC7EA5BC68}"/>
              </a:ext>
            </a:extLst>
          </p:cNvPr>
          <p:cNvSpPr txBox="1"/>
          <p:nvPr/>
        </p:nvSpPr>
        <p:spPr>
          <a:xfrm>
            <a:off x="3228694" y="4202791"/>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sp>
        <p:nvSpPr>
          <p:cNvPr id="9" name="TextBox 8">
            <a:extLst>
              <a:ext uri="{FF2B5EF4-FFF2-40B4-BE49-F238E27FC236}">
                <a16:creationId xmlns:a16="http://schemas.microsoft.com/office/drawing/2014/main" id="{AFCD7C5B-FF57-0F45-9AEA-620AFD6D895A}"/>
              </a:ext>
            </a:extLst>
          </p:cNvPr>
          <p:cNvSpPr txBox="1"/>
          <p:nvPr/>
        </p:nvSpPr>
        <p:spPr>
          <a:xfrm>
            <a:off x="7057276" y="4216354"/>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sp>
        <p:nvSpPr>
          <p:cNvPr id="10" name="標題 1">
            <a:extLst>
              <a:ext uri="{FF2B5EF4-FFF2-40B4-BE49-F238E27FC236}">
                <a16:creationId xmlns:a16="http://schemas.microsoft.com/office/drawing/2014/main" id="{E867D746-F572-FA4C-B8D8-FE12AEA29C33}"/>
              </a:ext>
            </a:extLst>
          </p:cNvPr>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a:t>
            </a:r>
            <a:r>
              <a:rPr kumimoji="1" lang="en-US" altLang="zh-TW" sz="6000" dirty="0">
                <a:solidFill>
                  <a:schemeClr val="bg1"/>
                </a:solidFill>
                <a:ea typeface="新細明體"/>
              </a:rPr>
              <a:t>– Black GPipe</a:t>
            </a:r>
            <a:endParaRPr kumimoji="1" lang="zh-TW" altLang="en-US" sz="6000" dirty="0">
              <a:solidFill>
                <a:schemeClr val="bg1"/>
              </a:solidFill>
            </a:endParaRPr>
          </a:p>
        </p:txBody>
      </p:sp>
    </p:spTree>
    <p:extLst>
      <p:ext uri="{BB962C8B-B14F-4D97-AF65-F5344CB8AC3E}">
        <p14:creationId xmlns:p14="http://schemas.microsoft.com/office/powerpoint/2010/main" val="3450996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pic>
        <p:nvPicPr>
          <p:cNvPr id="4" name="Picture 3">
            <a:extLst>
              <a:ext uri="{FF2B5EF4-FFF2-40B4-BE49-F238E27FC236}">
                <a16:creationId xmlns:a16="http://schemas.microsoft.com/office/drawing/2014/main" id="{59B321F4-C09D-7C4E-8EFF-229DC71AE3F1}"/>
              </a:ext>
            </a:extLst>
          </p:cNvPr>
          <p:cNvPicPr>
            <a:picLocks noChangeAspect="1"/>
          </p:cNvPicPr>
          <p:nvPr/>
        </p:nvPicPr>
        <p:blipFill>
          <a:blip r:embed="rId3"/>
          <a:stretch>
            <a:fillRect/>
          </a:stretch>
        </p:blipFill>
        <p:spPr>
          <a:xfrm>
            <a:off x="1048512" y="3733800"/>
            <a:ext cx="1861312" cy="1861312"/>
          </a:xfrm>
          <a:prstGeom prst="rect">
            <a:avLst/>
          </a:prstGeom>
        </p:spPr>
      </p:pic>
      <p:sp>
        <p:nvSpPr>
          <p:cNvPr id="5" name="TextBox 4">
            <a:extLst>
              <a:ext uri="{FF2B5EF4-FFF2-40B4-BE49-F238E27FC236}">
                <a16:creationId xmlns:a16="http://schemas.microsoft.com/office/drawing/2014/main" id="{D7606363-9FD5-FD4B-BFAB-201F1B9EB55E}"/>
              </a:ext>
            </a:extLst>
          </p:cNvPr>
          <p:cNvSpPr txBox="1"/>
          <p:nvPr/>
        </p:nvSpPr>
        <p:spPr>
          <a:xfrm>
            <a:off x="4153702" y="4216354"/>
            <a:ext cx="2584704" cy="1754326"/>
          </a:xfrm>
          <a:prstGeom prst="rect">
            <a:avLst/>
          </a:prstGeom>
          <a:noFill/>
        </p:spPr>
        <p:txBody>
          <a:bodyPr wrap="square" rtlCol="0">
            <a:spAutoFit/>
          </a:bodyPr>
          <a:lstStyle/>
          <a:p>
            <a:r>
              <a:rPr lang="en-US" sz="5400" b="1" dirty="0">
                <a:latin typeface="DIN Condensed" pitchFamily="2" charset="0"/>
              </a:rPr>
              <a:t>PipeDream</a:t>
            </a:r>
            <a:endParaRPr lang="en-US" sz="4000" b="1" dirty="0">
              <a:latin typeface="DIN Condensed" pitchFamily="2" charset="0"/>
            </a:endParaRPr>
          </a:p>
        </p:txBody>
      </p:sp>
      <p:sp>
        <p:nvSpPr>
          <p:cNvPr id="18" name="TextBox 17">
            <a:extLst>
              <a:ext uri="{FF2B5EF4-FFF2-40B4-BE49-F238E27FC236}">
                <a16:creationId xmlns:a16="http://schemas.microsoft.com/office/drawing/2014/main" id="{F70815BA-2D6D-2841-8559-C80673CC0425}"/>
              </a:ext>
            </a:extLst>
          </p:cNvPr>
          <p:cNvSpPr txBox="1"/>
          <p:nvPr/>
        </p:nvSpPr>
        <p:spPr>
          <a:xfrm>
            <a:off x="3228694" y="4202791"/>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sp>
        <p:nvSpPr>
          <p:cNvPr id="10" name="TextBox 9">
            <a:extLst>
              <a:ext uri="{FF2B5EF4-FFF2-40B4-BE49-F238E27FC236}">
                <a16:creationId xmlns:a16="http://schemas.microsoft.com/office/drawing/2014/main" id="{5A535F87-F002-AA4D-A568-0AC0E7C0A5F5}"/>
              </a:ext>
            </a:extLst>
          </p:cNvPr>
          <p:cNvSpPr txBox="1"/>
          <p:nvPr/>
        </p:nvSpPr>
        <p:spPr>
          <a:xfrm>
            <a:off x="7057276" y="4216354"/>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pic>
        <p:nvPicPr>
          <p:cNvPr id="7" name="Picture 6">
            <a:extLst>
              <a:ext uri="{FF2B5EF4-FFF2-40B4-BE49-F238E27FC236}">
                <a16:creationId xmlns:a16="http://schemas.microsoft.com/office/drawing/2014/main" id="{3A7E7F77-BEF2-5040-8FB6-0891C8AB0F92}"/>
              </a:ext>
            </a:extLst>
          </p:cNvPr>
          <p:cNvPicPr>
            <a:picLocks noChangeAspect="1"/>
          </p:cNvPicPr>
          <p:nvPr/>
        </p:nvPicPr>
        <p:blipFill>
          <a:blip r:embed="rId4"/>
          <a:stretch>
            <a:fillRect/>
          </a:stretch>
        </p:blipFill>
        <p:spPr>
          <a:xfrm>
            <a:off x="7957646" y="2857213"/>
            <a:ext cx="2795201" cy="3614485"/>
          </a:xfrm>
          <a:prstGeom prst="rect">
            <a:avLst/>
          </a:prstGeom>
        </p:spPr>
      </p:pic>
      <p:sp>
        <p:nvSpPr>
          <p:cNvPr id="12" name="標題 1">
            <a:extLst>
              <a:ext uri="{FF2B5EF4-FFF2-40B4-BE49-F238E27FC236}">
                <a16:creationId xmlns:a16="http://schemas.microsoft.com/office/drawing/2014/main" id="{3967594E-730A-7643-8A30-4283F1A02017}"/>
              </a:ext>
            </a:extLst>
          </p:cNvPr>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 Black GPipe</a:t>
            </a:r>
            <a:endParaRPr kumimoji="1" lang="zh-TW" altLang="en-US" sz="6000" dirty="0">
              <a:solidFill>
                <a:srgbClr val="FF0000"/>
              </a:solidFill>
            </a:endParaRPr>
          </a:p>
        </p:txBody>
      </p:sp>
      <p:sp>
        <p:nvSpPr>
          <p:cNvPr id="2" name="Round Same Side Corner Rectangle 1">
            <a:extLst>
              <a:ext uri="{FF2B5EF4-FFF2-40B4-BE49-F238E27FC236}">
                <a16:creationId xmlns:a16="http://schemas.microsoft.com/office/drawing/2014/main" id="{B4F468AA-81E6-0E4D-9544-BC85A423E90C}"/>
              </a:ext>
            </a:extLst>
          </p:cNvPr>
          <p:cNvSpPr/>
          <p:nvPr/>
        </p:nvSpPr>
        <p:spPr>
          <a:xfrm>
            <a:off x="9837683" y="6176963"/>
            <a:ext cx="915164" cy="294735"/>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055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6000" dirty="0">
                <a:solidFill>
                  <a:srgbClr val="FF0000"/>
                </a:solidFill>
                <a:ea typeface="新細明體"/>
              </a:rPr>
              <a:t>Proposed Solution – Black GPipe</a:t>
            </a:r>
            <a:endParaRPr kumimoji="1" lang="zh-TW" altLang="en-US" sz="60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a:p>
            <a:r>
              <a:rPr lang="en-US" altLang="zh-TW" sz="3200" dirty="0">
                <a:solidFill>
                  <a:schemeClr val="bg2">
                    <a:lumMod val="25000"/>
                  </a:schemeClr>
                </a:solidFill>
              </a:rPr>
              <a:t>To see if we can beat </a:t>
            </a:r>
            <a:r>
              <a:rPr lang="en-US" altLang="zh-TW" sz="3200" b="1" dirty="0">
                <a:solidFill>
                  <a:schemeClr val="bg2">
                    <a:lumMod val="25000"/>
                  </a:schemeClr>
                </a:solidFill>
              </a:rPr>
              <a:t>DP</a:t>
            </a:r>
            <a:r>
              <a:rPr lang="en-US" altLang="zh-TW" sz="3200" dirty="0">
                <a:solidFill>
                  <a:schemeClr val="bg2">
                    <a:lumMod val="25000"/>
                  </a:schemeClr>
                </a:solidFill>
              </a:rPr>
              <a:t> and </a:t>
            </a:r>
            <a:r>
              <a:rPr lang="en-US" altLang="zh-TW" sz="3200" b="1" dirty="0">
                <a:solidFill>
                  <a:schemeClr val="bg2">
                    <a:lumMod val="25000"/>
                  </a:schemeClr>
                </a:solidFill>
              </a:rPr>
              <a:t>Naïve GPipe </a:t>
            </a:r>
            <a:r>
              <a:rPr lang="en-US" altLang="zh-TW" sz="3200" dirty="0">
                <a:solidFill>
                  <a:schemeClr val="bg2">
                    <a:lumMod val="25000"/>
                  </a:schemeClr>
                </a:solidFill>
              </a:rPr>
              <a:t>on throughput</a:t>
            </a:r>
            <a:endParaRPr lang="en-US" altLang="zh-TW" sz="3200" b="1" dirty="0">
              <a:solidFill>
                <a:schemeClr val="bg2">
                  <a:lumMod val="25000"/>
                </a:schemeClr>
              </a:solidFill>
            </a:endParaRPr>
          </a:p>
          <a:p>
            <a:endParaRPr lang="en-US" altLang="zh-TW" sz="3200" dirty="0">
              <a:solidFill>
                <a:schemeClr val="bg2">
                  <a:lumMod val="25000"/>
                </a:schemeClr>
              </a:solidFill>
            </a:endParaRPr>
          </a:p>
        </p:txBody>
      </p:sp>
      <p:pic>
        <p:nvPicPr>
          <p:cNvPr id="4" name="Picture 3">
            <a:extLst>
              <a:ext uri="{FF2B5EF4-FFF2-40B4-BE49-F238E27FC236}">
                <a16:creationId xmlns:a16="http://schemas.microsoft.com/office/drawing/2014/main" id="{59B321F4-C09D-7C4E-8EFF-229DC71AE3F1}"/>
              </a:ext>
            </a:extLst>
          </p:cNvPr>
          <p:cNvPicPr>
            <a:picLocks noChangeAspect="1"/>
          </p:cNvPicPr>
          <p:nvPr/>
        </p:nvPicPr>
        <p:blipFill>
          <a:blip r:embed="rId3"/>
          <a:stretch>
            <a:fillRect/>
          </a:stretch>
        </p:blipFill>
        <p:spPr>
          <a:xfrm>
            <a:off x="1048512" y="3733800"/>
            <a:ext cx="1861312" cy="1861312"/>
          </a:xfrm>
          <a:prstGeom prst="rect">
            <a:avLst/>
          </a:prstGeom>
        </p:spPr>
      </p:pic>
      <p:sp>
        <p:nvSpPr>
          <p:cNvPr id="5" name="TextBox 4">
            <a:extLst>
              <a:ext uri="{FF2B5EF4-FFF2-40B4-BE49-F238E27FC236}">
                <a16:creationId xmlns:a16="http://schemas.microsoft.com/office/drawing/2014/main" id="{D7606363-9FD5-FD4B-BFAB-201F1B9EB55E}"/>
              </a:ext>
            </a:extLst>
          </p:cNvPr>
          <p:cNvSpPr txBox="1"/>
          <p:nvPr/>
        </p:nvSpPr>
        <p:spPr>
          <a:xfrm>
            <a:off x="4153702" y="4216354"/>
            <a:ext cx="2584704" cy="923330"/>
          </a:xfrm>
          <a:prstGeom prst="rect">
            <a:avLst/>
          </a:prstGeom>
          <a:noFill/>
        </p:spPr>
        <p:txBody>
          <a:bodyPr wrap="square" rtlCol="0">
            <a:spAutoFit/>
          </a:bodyPr>
          <a:lstStyle/>
          <a:p>
            <a:r>
              <a:rPr lang="en-US" sz="5400" b="1" dirty="0">
                <a:latin typeface="DIN Condensed" pitchFamily="2" charset="0"/>
              </a:rPr>
              <a:t>PipeDream</a:t>
            </a:r>
            <a:endParaRPr lang="en-US" sz="4000" b="1" dirty="0">
              <a:latin typeface="DIN Condensed" pitchFamily="2" charset="0"/>
            </a:endParaRPr>
          </a:p>
        </p:txBody>
      </p:sp>
      <p:sp>
        <p:nvSpPr>
          <p:cNvPr id="18" name="TextBox 17">
            <a:extLst>
              <a:ext uri="{FF2B5EF4-FFF2-40B4-BE49-F238E27FC236}">
                <a16:creationId xmlns:a16="http://schemas.microsoft.com/office/drawing/2014/main" id="{F70815BA-2D6D-2841-8559-C80673CC0425}"/>
              </a:ext>
            </a:extLst>
          </p:cNvPr>
          <p:cNvSpPr txBox="1"/>
          <p:nvPr/>
        </p:nvSpPr>
        <p:spPr>
          <a:xfrm>
            <a:off x="3228694" y="4202791"/>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sp>
        <p:nvSpPr>
          <p:cNvPr id="10" name="TextBox 9">
            <a:extLst>
              <a:ext uri="{FF2B5EF4-FFF2-40B4-BE49-F238E27FC236}">
                <a16:creationId xmlns:a16="http://schemas.microsoft.com/office/drawing/2014/main" id="{5A535F87-F002-AA4D-A568-0AC0E7C0A5F5}"/>
              </a:ext>
            </a:extLst>
          </p:cNvPr>
          <p:cNvSpPr txBox="1"/>
          <p:nvPr/>
        </p:nvSpPr>
        <p:spPr>
          <a:xfrm>
            <a:off x="7057276" y="4216354"/>
            <a:ext cx="606138" cy="923330"/>
          </a:xfrm>
          <a:prstGeom prst="rect">
            <a:avLst/>
          </a:prstGeom>
          <a:noFill/>
        </p:spPr>
        <p:txBody>
          <a:bodyPr wrap="square" rtlCol="0">
            <a:spAutoFit/>
          </a:bodyPr>
          <a:lstStyle/>
          <a:p>
            <a:r>
              <a:rPr lang="en-US" sz="5400" b="1" dirty="0">
                <a:latin typeface="DIN Condensed" pitchFamily="2" charset="0"/>
              </a:rPr>
              <a:t>=</a:t>
            </a:r>
            <a:endParaRPr lang="en-US" sz="4000" b="1" dirty="0">
              <a:latin typeface="DIN Condensed" pitchFamily="2" charset="0"/>
            </a:endParaRPr>
          </a:p>
        </p:txBody>
      </p:sp>
      <p:pic>
        <p:nvPicPr>
          <p:cNvPr id="11" name="Picture 10">
            <a:extLst>
              <a:ext uri="{FF2B5EF4-FFF2-40B4-BE49-F238E27FC236}">
                <a16:creationId xmlns:a16="http://schemas.microsoft.com/office/drawing/2014/main" id="{A7F74CA3-87F4-2743-9A8B-D7DE8F7905CA}"/>
              </a:ext>
            </a:extLst>
          </p:cNvPr>
          <p:cNvPicPr>
            <a:picLocks noChangeAspect="1"/>
          </p:cNvPicPr>
          <p:nvPr/>
        </p:nvPicPr>
        <p:blipFill rotWithShape="1">
          <a:blip r:embed="rId4"/>
          <a:srcRect t="12657"/>
          <a:stretch/>
        </p:blipFill>
        <p:spPr>
          <a:xfrm>
            <a:off x="7957646" y="3314700"/>
            <a:ext cx="2795201" cy="3156998"/>
          </a:xfrm>
          <a:prstGeom prst="rect">
            <a:avLst/>
          </a:prstGeom>
        </p:spPr>
      </p:pic>
      <p:sp>
        <p:nvSpPr>
          <p:cNvPr id="12" name="Round Same Side Corner Rectangle 11">
            <a:extLst>
              <a:ext uri="{FF2B5EF4-FFF2-40B4-BE49-F238E27FC236}">
                <a16:creationId xmlns:a16="http://schemas.microsoft.com/office/drawing/2014/main" id="{EC758778-21C1-704D-AF2B-1389482FB5E9}"/>
              </a:ext>
            </a:extLst>
          </p:cNvPr>
          <p:cNvSpPr/>
          <p:nvPr/>
        </p:nvSpPr>
        <p:spPr>
          <a:xfrm>
            <a:off x="9837683" y="6176963"/>
            <a:ext cx="915164" cy="294735"/>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8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ea typeface="新細明體"/>
              </a:rPr>
              <a:t>GPipe</a:t>
            </a:r>
            <a:r>
              <a:rPr kumimoji="1" lang="zh-TW" altLang="en-US" sz="8000" dirty="0">
                <a:solidFill>
                  <a:srgbClr val="FF0000"/>
                </a:solidFill>
                <a:ea typeface="新細明體"/>
              </a:rPr>
              <a:t> </a:t>
            </a:r>
            <a:r>
              <a:rPr kumimoji="1" lang="en-US" altLang="zh-TW" sz="8000" dirty="0">
                <a:solidFill>
                  <a:srgbClr val="FF0000"/>
                </a:solidFill>
                <a:ea typeface="新細明體"/>
              </a:rPr>
              <a:t>Micro-batch</a:t>
            </a:r>
            <a:r>
              <a:rPr kumimoji="1" lang="zh-TW" altLang="en-US" sz="8000" dirty="0">
                <a:solidFill>
                  <a:srgbClr val="FF0000"/>
                </a:solidFill>
                <a:ea typeface="新細明體"/>
              </a:rPr>
              <a:t> </a:t>
            </a:r>
            <a:r>
              <a:rPr kumimoji="1" lang="en-US" altLang="zh-TW" sz="8000" dirty="0">
                <a:solidFill>
                  <a:srgbClr val="FF0000"/>
                </a:solidFill>
                <a:ea typeface="新細明體"/>
              </a:rPr>
              <a:t>Recap</a:t>
            </a:r>
            <a:endParaRPr kumimoji="1" lang="zh-TW" altLang="en-US" sz="80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15</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a:lnSpc>
                <a:spcPct val="100000"/>
              </a:lnSpc>
            </a:pPr>
            <a:endParaRPr lang="en-US" altLang="zh-TW" sz="2800" dirty="0">
              <a:solidFill>
                <a:schemeClr val="bg2">
                  <a:lumMod val="25000"/>
                </a:schemeClr>
              </a:solidFill>
            </a:endParaRPr>
          </a:p>
        </p:txBody>
      </p:sp>
    </p:spTree>
    <p:extLst>
      <p:ext uri="{BB962C8B-B14F-4D97-AF65-F5344CB8AC3E}">
        <p14:creationId xmlns:p14="http://schemas.microsoft.com/office/powerpoint/2010/main" val="126785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325563"/>
          </a:xfrm>
        </p:spPr>
        <p:txBody>
          <a:bodyPr>
            <a:noAutofit/>
          </a:bodyPr>
          <a:lstStyle/>
          <a:p>
            <a:pPr algn="ctr"/>
            <a:r>
              <a:rPr kumimoji="1" lang="en-US" altLang="zh-TW" sz="8000" dirty="0">
                <a:solidFill>
                  <a:srgbClr val="FF0000"/>
                </a:solidFill>
                <a:ea typeface="新細明體"/>
              </a:rPr>
              <a:t>GPipe</a:t>
            </a:r>
            <a:r>
              <a:rPr kumimoji="1" lang="zh-TW" altLang="en-US" sz="8000" dirty="0">
                <a:solidFill>
                  <a:srgbClr val="FF0000"/>
                </a:solidFill>
                <a:ea typeface="新細明體"/>
              </a:rPr>
              <a:t> </a:t>
            </a:r>
            <a:r>
              <a:rPr kumimoji="1" lang="en-US" altLang="zh-TW" sz="8000" dirty="0">
                <a:solidFill>
                  <a:srgbClr val="FF0000"/>
                </a:solidFill>
                <a:ea typeface="新細明體"/>
              </a:rPr>
              <a:t>Micro-batch</a:t>
            </a:r>
            <a:r>
              <a:rPr kumimoji="1" lang="zh-TW" altLang="en-US" sz="8000" dirty="0">
                <a:solidFill>
                  <a:srgbClr val="FF0000"/>
                </a:solidFill>
                <a:ea typeface="新細明體"/>
              </a:rPr>
              <a:t> </a:t>
            </a:r>
            <a:r>
              <a:rPr kumimoji="1" lang="en-US" altLang="zh-TW" sz="8000" dirty="0">
                <a:solidFill>
                  <a:srgbClr val="FF0000"/>
                </a:solidFill>
                <a:ea typeface="新細明體"/>
              </a:rPr>
              <a:t>Recap</a:t>
            </a:r>
            <a:endParaRPr kumimoji="1" lang="zh-TW" altLang="en-US" sz="80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16</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a:lnSpc>
                <a:spcPct val="100000"/>
              </a:lnSpc>
            </a:pPr>
            <a:r>
              <a:rPr lang="en-US" altLang="zh-TW" dirty="0">
                <a:solidFill>
                  <a:schemeClr val="bg2">
                    <a:lumMod val="25000"/>
                  </a:schemeClr>
                </a:solidFill>
              </a:rPr>
              <a:t>Split mini-batch into several micro-batches</a:t>
            </a:r>
          </a:p>
        </p:txBody>
      </p:sp>
      <p:pic>
        <p:nvPicPr>
          <p:cNvPr id="5" name="圖片 4">
            <a:extLst>
              <a:ext uri="{FF2B5EF4-FFF2-40B4-BE49-F238E27FC236}">
                <a16:creationId xmlns:a16="http://schemas.microsoft.com/office/drawing/2014/main" id="{1D741523-7EF4-B94E-8866-317BA6261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 y="3152717"/>
            <a:ext cx="10764520" cy="2808720"/>
          </a:xfrm>
          <a:prstGeom prst="rect">
            <a:avLst/>
          </a:prstGeom>
        </p:spPr>
      </p:pic>
    </p:spTree>
    <p:extLst>
      <p:ext uri="{BB962C8B-B14F-4D97-AF65-F5344CB8AC3E}">
        <p14:creationId xmlns:p14="http://schemas.microsoft.com/office/powerpoint/2010/main" val="271474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ea typeface="新細明體"/>
              </a:rPr>
              <a:t>GPipe</a:t>
            </a:r>
            <a:r>
              <a:rPr kumimoji="1" lang="zh-TW" altLang="en-US" sz="8000" dirty="0">
                <a:solidFill>
                  <a:srgbClr val="FF0000"/>
                </a:solidFill>
                <a:ea typeface="新細明體"/>
              </a:rPr>
              <a:t> </a:t>
            </a:r>
            <a:r>
              <a:rPr kumimoji="1" lang="en-US" altLang="zh-TW" sz="8000" dirty="0">
                <a:solidFill>
                  <a:srgbClr val="FF0000"/>
                </a:solidFill>
                <a:ea typeface="新細明體"/>
              </a:rPr>
              <a:t>Micro-batch</a:t>
            </a:r>
            <a:r>
              <a:rPr kumimoji="1" lang="zh-TW" altLang="en-US" sz="8000" dirty="0">
                <a:solidFill>
                  <a:srgbClr val="FF0000"/>
                </a:solidFill>
                <a:ea typeface="新細明體"/>
              </a:rPr>
              <a:t> </a:t>
            </a:r>
            <a:r>
              <a:rPr kumimoji="1" lang="en-US" altLang="zh-TW" sz="8000" dirty="0">
                <a:solidFill>
                  <a:srgbClr val="FF0000"/>
                </a:solidFill>
                <a:ea typeface="新細明體"/>
              </a:rPr>
              <a:t>Recap</a:t>
            </a:r>
            <a:endParaRPr kumimoji="1" lang="zh-TW" altLang="en-US" sz="80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a:lnSpc>
                <a:spcPct val="100000"/>
              </a:lnSpc>
            </a:pPr>
            <a:r>
              <a:rPr lang="en-US" altLang="zh-TW" sz="2800" dirty="0">
                <a:solidFill>
                  <a:schemeClr val="bg2">
                    <a:lumMod val="25000"/>
                  </a:schemeClr>
                </a:solidFill>
              </a:rPr>
              <a:t>We need time information for a micro-batch to estimate training time</a:t>
            </a:r>
          </a:p>
          <a:p>
            <a:pPr>
              <a:lnSpc>
                <a:spcPct val="100000"/>
              </a:lnSpc>
            </a:pPr>
            <a:r>
              <a:rPr lang="en-US" altLang="zh-TW" dirty="0">
                <a:solidFill>
                  <a:schemeClr val="bg2">
                    <a:lumMod val="25000"/>
                  </a:schemeClr>
                </a:solidFill>
              </a:rPr>
              <a:t>Execution time &amp; Communication time</a:t>
            </a:r>
            <a:endParaRPr lang="en-US" altLang="zh-TW" sz="2800" dirty="0">
              <a:solidFill>
                <a:schemeClr val="bg2">
                  <a:lumMod val="25000"/>
                </a:schemeClr>
              </a:solidFill>
            </a:endParaRPr>
          </a:p>
        </p:txBody>
      </p:sp>
      <p:pic>
        <p:nvPicPr>
          <p:cNvPr id="5" name="圖片 4">
            <a:extLst>
              <a:ext uri="{FF2B5EF4-FFF2-40B4-BE49-F238E27FC236}">
                <a16:creationId xmlns:a16="http://schemas.microsoft.com/office/drawing/2014/main" id="{C6C035BA-D810-F244-83AA-9616A0CF7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 y="3152717"/>
            <a:ext cx="10764520" cy="2808720"/>
          </a:xfrm>
          <a:prstGeom prst="rect">
            <a:avLst/>
          </a:prstGeom>
        </p:spPr>
      </p:pic>
    </p:spTree>
    <p:extLst>
      <p:ext uri="{BB962C8B-B14F-4D97-AF65-F5344CB8AC3E}">
        <p14:creationId xmlns:p14="http://schemas.microsoft.com/office/powerpoint/2010/main" val="2438845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0" indent="0">
              <a:lnSpc>
                <a:spcPct val="100000"/>
              </a:lnSpc>
              <a:buNone/>
            </a:pPr>
            <a:endParaRPr lang="en-US" altLang="zh-TW" sz="2800" dirty="0">
              <a:solidFill>
                <a:schemeClr val="bg2">
                  <a:lumMod val="25000"/>
                </a:schemeClr>
              </a:solidFill>
            </a:endParaRPr>
          </a:p>
        </p:txBody>
      </p:sp>
    </p:spTree>
    <p:extLst>
      <p:ext uri="{BB962C8B-B14F-4D97-AF65-F5344CB8AC3E}">
        <p14:creationId xmlns:p14="http://schemas.microsoft.com/office/powerpoint/2010/main" val="267962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19</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lnSpc>
                <a:spcPct val="100000"/>
              </a:lnSpc>
              <a:buFont typeface="+mj-lt"/>
              <a:buAutoNum type="arabicPeriod"/>
            </a:pPr>
            <a:r>
              <a:rPr lang="en-US" altLang="zh-TW" sz="3200" dirty="0">
                <a:solidFill>
                  <a:schemeClr val="bg2">
                    <a:lumMod val="25000"/>
                  </a:schemeClr>
                </a:solidFill>
              </a:rPr>
              <a:t>Specify </a:t>
            </a:r>
            <a:r>
              <a:rPr lang="en-US" altLang="zh-TW" sz="3200" b="1" i="1" dirty="0">
                <a:solidFill>
                  <a:schemeClr val="bg2">
                    <a:lumMod val="25000"/>
                  </a:schemeClr>
                </a:solidFill>
              </a:rPr>
              <a:t>number of machines</a:t>
            </a:r>
            <a:r>
              <a:rPr lang="en-US" altLang="zh-TW" sz="3200" dirty="0">
                <a:solidFill>
                  <a:schemeClr val="bg2">
                    <a:lumMod val="25000"/>
                  </a:schemeClr>
                </a:solidFill>
              </a:rPr>
              <a:t> and </a:t>
            </a:r>
            <a:r>
              <a:rPr lang="en-US" altLang="zh-TW" sz="3200" b="1" i="1" dirty="0">
                <a:solidFill>
                  <a:schemeClr val="bg2">
                    <a:lumMod val="25000"/>
                  </a:schemeClr>
                </a:solidFill>
              </a:rPr>
              <a:t>number of micro-batches</a:t>
            </a:r>
          </a:p>
          <a:p>
            <a:pPr lvl="1">
              <a:lnSpc>
                <a:spcPct val="100000"/>
              </a:lnSpc>
            </a:pPr>
            <a:r>
              <a:rPr lang="en-US" altLang="zh-TW" sz="2800" dirty="0">
                <a:solidFill>
                  <a:schemeClr val="bg2">
                    <a:lumMod val="25000"/>
                  </a:schemeClr>
                </a:solidFill>
              </a:rPr>
              <a:t>Micro-batch size = Batch size / Number of micro-batches</a:t>
            </a:r>
          </a:p>
        </p:txBody>
      </p:sp>
    </p:spTree>
    <p:extLst>
      <p:ext uri="{BB962C8B-B14F-4D97-AF65-F5344CB8AC3E}">
        <p14:creationId xmlns:p14="http://schemas.microsoft.com/office/powerpoint/2010/main" val="37662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11500" dirty="0">
                <a:solidFill>
                  <a:srgbClr val="FF0000"/>
                </a:solidFill>
              </a:rPr>
              <a:t>Outline</a:t>
            </a:r>
            <a:endParaRPr kumimoji="1" lang="zh-TW" altLang="en-US" sz="11500" dirty="0">
              <a:solidFill>
                <a:srgbClr val="FF0000"/>
              </a:solidFill>
            </a:endParaRPr>
          </a:p>
        </p:txBody>
      </p:sp>
      <p:sp>
        <p:nvSpPr>
          <p:cNvPr id="3" name="內容版面配置區 2"/>
          <p:cNvSpPr>
            <a:spLocks noGrp="1"/>
          </p:cNvSpPr>
          <p:nvPr>
            <p:ph idx="1"/>
          </p:nvPr>
        </p:nvSpPr>
        <p:spPr>
          <a:xfrm>
            <a:off x="838200" y="1825625"/>
            <a:ext cx="10515600" cy="4351338"/>
          </a:xfrm>
        </p:spPr>
        <p:txBody>
          <a:bodyPr vert="horz" lIns="91440" tIns="45720" rIns="91440" bIns="45720" rtlCol="0" anchor="t">
            <a:noAutofit/>
          </a:bodyPr>
          <a:lstStyle/>
          <a:p>
            <a:r>
              <a:rPr lang="en-US" altLang="zh-TW" sz="4000" dirty="0">
                <a:solidFill>
                  <a:schemeClr val="bg2">
                    <a:lumMod val="25000"/>
                  </a:schemeClr>
                </a:solidFill>
                <a:ea typeface="新細明體"/>
                <a:cs typeface="Calibri"/>
              </a:rPr>
              <a:t>Project Introduction</a:t>
            </a:r>
          </a:p>
          <a:p>
            <a:r>
              <a:rPr lang="en-US" altLang="zh-TW" sz="4000" dirty="0">
                <a:solidFill>
                  <a:schemeClr val="bg2">
                    <a:lumMod val="25000"/>
                  </a:schemeClr>
                </a:solidFill>
                <a:ea typeface="新細明體"/>
                <a:cs typeface="Calibri"/>
              </a:rPr>
              <a:t>Technical Requirements</a:t>
            </a:r>
          </a:p>
          <a:p>
            <a:pPr lvl="1"/>
            <a:r>
              <a:rPr lang="en-US" altLang="zh-TW" sz="3600" dirty="0">
                <a:solidFill>
                  <a:schemeClr val="bg2">
                    <a:lumMod val="25000"/>
                  </a:schemeClr>
                </a:solidFill>
                <a:ea typeface="新細明體"/>
                <a:cs typeface="Calibri"/>
              </a:rPr>
              <a:t>Timeline Profiling</a:t>
            </a:r>
          </a:p>
          <a:p>
            <a:pPr lvl="1"/>
            <a:r>
              <a:rPr lang="en-US" altLang="zh-TW" sz="3600" dirty="0">
                <a:solidFill>
                  <a:schemeClr val="bg2">
                    <a:lumMod val="25000"/>
                  </a:schemeClr>
                </a:solidFill>
                <a:ea typeface="新細明體"/>
                <a:cs typeface="Calibri"/>
              </a:rPr>
              <a:t>Dynamic-Programming Partitioning</a:t>
            </a:r>
          </a:p>
          <a:p>
            <a:pPr lvl="1"/>
            <a:r>
              <a:rPr lang="en-US" altLang="zh-TW" sz="3600" dirty="0">
                <a:solidFill>
                  <a:schemeClr val="bg2">
                    <a:lumMod val="25000"/>
                  </a:schemeClr>
                </a:solidFill>
                <a:ea typeface="新細明體"/>
                <a:cs typeface="Calibri"/>
              </a:rPr>
              <a:t>Throughput</a:t>
            </a:r>
            <a:r>
              <a:rPr lang="zh-TW" altLang="en-US" sz="3600" dirty="0">
                <a:solidFill>
                  <a:schemeClr val="bg2">
                    <a:lumMod val="25000"/>
                  </a:schemeClr>
                </a:solidFill>
                <a:ea typeface="新細明體"/>
                <a:cs typeface="Calibri"/>
              </a:rPr>
              <a:t> </a:t>
            </a:r>
            <a:r>
              <a:rPr lang="en-US" altLang="zh-TW" sz="3600" dirty="0">
                <a:solidFill>
                  <a:schemeClr val="bg2">
                    <a:lumMod val="25000"/>
                  </a:schemeClr>
                </a:solidFill>
                <a:ea typeface="新細明體"/>
                <a:cs typeface="Calibri"/>
              </a:rPr>
              <a:t>Estimation</a:t>
            </a: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2</a:t>
            </a:fld>
            <a:endParaRPr lang="en-US"/>
          </a:p>
        </p:txBody>
      </p:sp>
    </p:spTree>
    <p:extLst>
      <p:ext uri="{BB962C8B-B14F-4D97-AF65-F5344CB8AC3E}">
        <p14:creationId xmlns:p14="http://schemas.microsoft.com/office/powerpoint/2010/main" val="942435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lnSpc>
                <a:spcPct val="100000"/>
              </a:lnSpc>
              <a:buFont typeface="+mj-lt"/>
              <a:buAutoNum type="arabicPeriod"/>
            </a:pPr>
            <a:r>
              <a:rPr lang="en-US" altLang="zh-TW" sz="3200" dirty="0">
                <a:solidFill>
                  <a:schemeClr val="bg2">
                    <a:lumMod val="25000"/>
                  </a:schemeClr>
                </a:solidFill>
              </a:rPr>
              <a:t>Specify </a:t>
            </a:r>
            <a:r>
              <a:rPr lang="en-US" altLang="zh-TW" sz="3200" b="1" i="1" dirty="0">
                <a:solidFill>
                  <a:schemeClr val="bg2">
                    <a:lumMod val="25000"/>
                  </a:schemeClr>
                </a:solidFill>
              </a:rPr>
              <a:t>number of machines</a:t>
            </a:r>
            <a:r>
              <a:rPr lang="en-US" altLang="zh-TW" sz="3200" dirty="0">
                <a:solidFill>
                  <a:schemeClr val="bg2">
                    <a:lumMod val="25000"/>
                  </a:schemeClr>
                </a:solidFill>
              </a:rPr>
              <a:t> and </a:t>
            </a:r>
            <a:r>
              <a:rPr lang="en-US" altLang="zh-TW" sz="3200" b="1" i="1" dirty="0">
                <a:solidFill>
                  <a:schemeClr val="bg2">
                    <a:lumMod val="25000"/>
                  </a:schemeClr>
                </a:solidFill>
              </a:rPr>
              <a:t>number of micro-batches</a:t>
            </a:r>
          </a:p>
          <a:p>
            <a:pPr lvl="1">
              <a:lnSpc>
                <a:spcPct val="100000"/>
              </a:lnSpc>
            </a:pPr>
            <a:r>
              <a:rPr lang="en-US" altLang="zh-TW" sz="2800" dirty="0">
                <a:solidFill>
                  <a:schemeClr val="bg2">
                    <a:lumMod val="25000"/>
                  </a:schemeClr>
                </a:solidFill>
              </a:rPr>
              <a:t>Micro-batch size = Batch size / Number of micro-batches</a:t>
            </a:r>
          </a:p>
          <a:p>
            <a:pPr marL="514350" indent="-514350">
              <a:lnSpc>
                <a:spcPct val="100000"/>
              </a:lnSpc>
              <a:buFont typeface="+mj-lt"/>
              <a:buAutoNum type="arabicPeriod"/>
            </a:pPr>
            <a:r>
              <a:rPr lang="en-US" altLang="zh-TW" sz="3200" dirty="0">
                <a:solidFill>
                  <a:schemeClr val="bg2">
                    <a:lumMod val="25000"/>
                  </a:schemeClr>
                </a:solidFill>
              </a:rPr>
              <a:t>Profile </a:t>
            </a:r>
            <a:r>
              <a:rPr lang="en-US" altLang="zh-TW" sz="3200" b="1" dirty="0">
                <a:solidFill>
                  <a:schemeClr val="bg2">
                    <a:lumMod val="25000"/>
                  </a:schemeClr>
                </a:solidFill>
              </a:rPr>
              <a:t>Resnet-152</a:t>
            </a:r>
            <a:r>
              <a:rPr lang="en-US" altLang="zh-TW" sz="3200" dirty="0">
                <a:solidFill>
                  <a:schemeClr val="bg2">
                    <a:lumMod val="25000"/>
                  </a:schemeClr>
                </a:solidFill>
              </a:rPr>
              <a:t> </a:t>
            </a:r>
            <a:r>
              <a:rPr lang="en-US" altLang="zh-TW" sz="3200">
                <a:solidFill>
                  <a:schemeClr val="bg2">
                    <a:lumMod val="25000"/>
                  </a:schemeClr>
                </a:solidFill>
              </a:rPr>
              <a:t>and </a:t>
            </a:r>
            <a:r>
              <a:rPr lang="en-US" altLang="zh-TW" sz="3200" b="1">
                <a:solidFill>
                  <a:schemeClr val="bg2">
                    <a:lumMod val="25000"/>
                  </a:schemeClr>
                </a:solidFill>
              </a:rPr>
              <a:t>VGG19</a:t>
            </a:r>
            <a:r>
              <a:rPr lang="en-US" altLang="zh-TW" sz="3200">
                <a:solidFill>
                  <a:schemeClr val="bg2">
                    <a:lumMod val="25000"/>
                  </a:schemeClr>
                </a:solidFill>
              </a:rPr>
              <a:t> </a:t>
            </a:r>
            <a:r>
              <a:rPr lang="en-US" altLang="zh-TW" sz="3200" dirty="0">
                <a:solidFill>
                  <a:schemeClr val="bg2">
                    <a:lumMod val="25000"/>
                  </a:schemeClr>
                </a:solidFill>
              </a:rPr>
              <a:t>to get time information </a:t>
            </a:r>
            <a:r>
              <a:rPr lang="en-US" altLang="zh-TW" sz="3200" dirty="0" err="1">
                <a:solidFill>
                  <a:schemeClr val="bg2">
                    <a:lumMod val="25000"/>
                  </a:schemeClr>
                </a:solidFill>
              </a:rPr>
              <a:t>w.r.t</a:t>
            </a:r>
            <a:r>
              <a:rPr lang="en-US" altLang="zh-TW" sz="3200" dirty="0">
                <a:solidFill>
                  <a:schemeClr val="bg2">
                    <a:lumMod val="25000"/>
                  </a:schemeClr>
                </a:solidFill>
              </a:rPr>
              <a:t> the micro-batch size</a:t>
            </a:r>
          </a:p>
          <a:p>
            <a:pPr marL="514350" indent="-514350">
              <a:lnSpc>
                <a:spcPct val="100000"/>
              </a:lnSpc>
              <a:buFont typeface="+mj-lt"/>
              <a:buAutoNum type="arabicPeriod"/>
            </a:pPr>
            <a:endParaRPr lang="en-US" altLang="zh-TW" sz="3200" dirty="0">
              <a:solidFill>
                <a:schemeClr val="bg2">
                  <a:lumMod val="25000"/>
                </a:schemeClr>
              </a:solidFill>
            </a:endParaRPr>
          </a:p>
        </p:txBody>
      </p:sp>
    </p:spTree>
    <p:extLst>
      <p:ext uri="{BB962C8B-B14F-4D97-AF65-F5344CB8AC3E}">
        <p14:creationId xmlns:p14="http://schemas.microsoft.com/office/powerpoint/2010/main" val="236761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21</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lnSpc>
                <a:spcPct val="100000"/>
              </a:lnSpc>
              <a:buFont typeface="+mj-lt"/>
              <a:buAutoNum type="arabicPeriod"/>
            </a:pPr>
            <a:r>
              <a:rPr lang="en-US" altLang="zh-TW" sz="3200" dirty="0">
                <a:solidFill>
                  <a:schemeClr val="bg2">
                    <a:lumMod val="25000"/>
                  </a:schemeClr>
                </a:solidFill>
              </a:rPr>
              <a:t>Specify </a:t>
            </a:r>
            <a:r>
              <a:rPr lang="en-US" altLang="zh-TW" sz="3200" b="1" i="1" dirty="0">
                <a:solidFill>
                  <a:schemeClr val="bg2">
                    <a:lumMod val="25000"/>
                  </a:schemeClr>
                </a:solidFill>
              </a:rPr>
              <a:t>number of machines</a:t>
            </a:r>
            <a:r>
              <a:rPr lang="en-US" altLang="zh-TW" sz="3200" dirty="0">
                <a:solidFill>
                  <a:schemeClr val="bg2">
                    <a:lumMod val="25000"/>
                  </a:schemeClr>
                </a:solidFill>
              </a:rPr>
              <a:t> and </a:t>
            </a:r>
            <a:r>
              <a:rPr lang="en-US" altLang="zh-TW" sz="3200" b="1" i="1" dirty="0">
                <a:solidFill>
                  <a:schemeClr val="bg2">
                    <a:lumMod val="25000"/>
                  </a:schemeClr>
                </a:solidFill>
              </a:rPr>
              <a:t>number of micro-batches</a:t>
            </a:r>
          </a:p>
          <a:p>
            <a:pPr lvl="1">
              <a:lnSpc>
                <a:spcPct val="100000"/>
              </a:lnSpc>
            </a:pPr>
            <a:r>
              <a:rPr lang="en-US" altLang="zh-TW" sz="2800" dirty="0">
                <a:solidFill>
                  <a:schemeClr val="bg2">
                    <a:lumMod val="25000"/>
                  </a:schemeClr>
                </a:solidFill>
              </a:rPr>
              <a:t>Micro-batch size = Batch size / Number of micro-batches</a:t>
            </a:r>
          </a:p>
          <a:p>
            <a:pPr marL="514350" indent="-514350">
              <a:lnSpc>
                <a:spcPct val="100000"/>
              </a:lnSpc>
              <a:buFont typeface="+mj-lt"/>
              <a:buAutoNum type="arabicPeriod"/>
            </a:pPr>
            <a:r>
              <a:rPr lang="en-US" altLang="zh-TW" sz="3200" dirty="0">
                <a:solidFill>
                  <a:schemeClr val="bg2">
                    <a:lumMod val="25000"/>
                  </a:schemeClr>
                </a:solidFill>
              </a:rPr>
              <a:t>Profile </a:t>
            </a:r>
            <a:r>
              <a:rPr lang="en-US" altLang="zh-TW" sz="3200" b="1" dirty="0">
                <a:solidFill>
                  <a:schemeClr val="bg2">
                    <a:lumMod val="25000"/>
                  </a:schemeClr>
                </a:solidFill>
              </a:rPr>
              <a:t>Resnet-152</a:t>
            </a:r>
            <a:r>
              <a:rPr lang="en-US" altLang="zh-TW" sz="3200" dirty="0">
                <a:solidFill>
                  <a:schemeClr val="bg2">
                    <a:lumMod val="25000"/>
                  </a:schemeClr>
                </a:solidFill>
              </a:rPr>
              <a:t> </a:t>
            </a:r>
            <a:r>
              <a:rPr lang="en-US" altLang="zh-TW" sz="3200">
                <a:solidFill>
                  <a:schemeClr val="bg2">
                    <a:lumMod val="25000"/>
                  </a:schemeClr>
                </a:solidFill>
              </a:rPr>
              <a:t>and </a:t>
            </a:r>
            <a:r>
              <a:rPr lang="en-US" altLang="zh-TW" sz="3200" b="1">
                <a:solidFill>
                  <a:schemeClr val="bg2">
                    <a:lumMod val="25000"/>
                  </a:schemeClr>
                </a:solidFill>
              </a:rPr>
              <a:t>VGG19</a:t>
            </a:r>
            <a:r>
              <a:rPr lang="en-US" altLang="zh-TW" sz="3200">
                <a:solidFill>
                  <a:schemeClr val="bg2">
                    <a:lumMod val="25000"/>
                  </a:schemeClr>
                </a:solidFill>
              </a:rPr>
              <a:t> to </a:t>
            </a:r>
            <a:r>
              <a:rPr lang="en-US" altLang="zh-TW" sz="3200" dirty="0">
                <a:solidFill>
                  <a:schemeClr val="bg2">
                    <a:lumMod val="25000"/>
                  </a:schemeClr>
                </a:solidFill>
              </a:rPr>
              <a:t>get time information </a:t>
            </a:r>
            <a:r>
              <a:rPr lang="en-US" altLang="zh-TW" sz="3200" dirty="0" err="1">
                <a:solidFill>
                  <a:schemeClr val="bg2">
                    <a:lumMod val="25000"/>
                  </a:schemeClr>
                </a:solidFill>
              </a:rPr>
              <a:t>w.r.t</a:t>
            </a:r>
            <a:r>
              <a:rPr lang="en-US" altLang="zh-TW" sz="3200" dirty="0">
                <a:solidFill>
                  <a:schemeClr val="bg2">
                    <a:lumMod val="25000"/>
                  </a:schemeClr>
                </a:solidFill>
              </a:rPr>
              <a:t> the micro-batch size</a:t>
            </a:r>
          </a:p>
          <a:p>
            <a:pPr marL="514350" indent="-514350">
              <a:lnSpc>
                <a:spcPct val="100000"/>
              </a:lnSpc>
              <a:buFont typeface="+mj-lt"/>
              <a:buAutoNum type="arabicPeriod"/>
            </a:pPr>
            <a:r>
              <a:rPr lang="en-US" altLang="zh-TW" sz="3200">
                <a:solidFill>
                  <a:schemeClr val="bg2">
                    <a:lumMod val="25000"/>
                  </a:schemeClr>
                </a:solidFill>
              </a:rPr>
              <a:t>Use our algorithm </a:t>
            </a:r>
            <a:r>
              <a:rPr lang="en-US" altLang="zh-TW" sz="3200" dirty="0">
                <a:solidFill>
                  <a:schemeClr val="bg2">
                    <a:lumMod val="25000"/>
                  </a:schemeClr>
                </a:solidFill>
              </a:rPr>
              <a:t>to determine partition scheme (DP + MP)</a:t>
            </a:r>
          </a:p>
        </p:txBody>
      </p:sp>
    </p:spTree>
    <p:extLst>
      <p:ext uri="{BB962C8B-B14F-4D97-AF65-F5344CB8AC3E}">
        <p14:creationId xmlns:p14="http://schemas.microsoft.com/office/powerpoint/2010/main" val="1539087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Black</a:t>
            </a:r>
            <a:r>
              <a:rPr kumimoji="1" lang="en-US" altLang="zh-TW" sz="8800">
                <a:solidFill>
                  <a:srgbClr val="FF0000"/>
                </a:solidFill>
                <a:ea typeface="新細明體"/>
              </a:rPr>
              <a:t> </a:t>
            </a:r>
            <a:r>
              <a:rPr kumimoji="1" lang="en-US" altLang="zh-TW" sz="8800" dirty="0">
                <a:solidFill>
                  <a:srgbClr val="FF0000"/>
                </a:solidFill>
                <a:ea typeface="新細明體"/>
              </a:rPr>
              <a:t>GPipe</a:t>
            </a:r>
            <a:r>
              <a:rPr kumimoji="1" lang="en-US" altLang="zh-TW" sz="8800">
                <a:solidFill>
                  <a:srgbClr val="FF0000"/>
                </a:solidFill>
                <a:ea typeface="新細明體"/>
              </a:rPr>
              <a:t> Workflow</a:t>
            </a:r>
            <a:endParaRPr kumimoji="1" lang="zh-TW" altLang="en-US" sz="88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22</a:t>
            </a:fld>
            <a:endParaRPr lang="en-US" dirty="0"/>
          </a:p>
        </p:txBody>
      </p:sp>
      <p:sp>
        <p:nvSpPr>
          <p:cNvPr id="3" name="內容版面配置區 2"/>
          <p:cNvSpPr>
            <a:spLocks noGrp="1"/>
          </p:cNvSpPr>
          <p:nvPr>
            <p:ph idx="1"/>
          </p:nvPr>
        </p:nvSpPr>
        <p:spPr>
          <a:xfrm>
            <a:off x="838200" y="1825624"/>
            <a:ext cx="10515600" cy="5032375"/>
          </a:xfrm>
        </p:spPr>
        <p:txBody>
          <a:bodyPr>
            <a:normAutofit lnSpcReduction="10000"/>
          </a:bodyPr>
          <a:lstStyle/>
          <a:p>
            <a:pPr marL="514350" indent="-514350">
              <a:lnSpc>
                <a:spcPct val="110000"/>
              </a:lnSpc>
              <a:buFont typeface="+mj-lt"/>
              <a:buAutoNum type="arabicPeriod"/>
            </a:pPr>
            <a:r>
              <a:rPr lang="en-US" altLang="zh-TW" sz="3200" dirty="0">
                <a:solidFill>
                  <a:schemeClr val="bg2">
                    <a:lumMod val="25000"/>
                  </a:schemeClr>
                </a:solidFill>
              </a:rPr>
              <a:t>Specify </a:t>
            </a:r>
            <a:r>
              <a:rPr lang="en-US" altLang="zh-TW" sz="3200" b="1" i="1" dirty="0">
                <a:solidFill>
                  <a:schemeClr val="bg2">
                    <a:lumMod val="25000"/>
                  </a:schemeClr>
                </a:solidFill>
              </a:rPr>
              <a:t>number of machines</a:t>
            </a:r>
            <a:r>
              <a:rPr lang="en-US" altLang="zh-TW" sz="3200" dirty="0">
                <a:solidFill>
                  <a:schemeClr val="bg2">
                    <a:lumMod val="25000"/>
                  </a:schemeClr>
                </a:solidFill>
              </a:rPr>
              <a:t> and </a:t>
            </a:r>
            <a:r>
              <a:rPr lang="en-US" altLang="zh-TW" sz="3200" b="1" i="1" dirty="0">
                <a:solidFill>
                  <a:schemeClr val="bg2">
                    <a:lumMod val="25000"/>
                  </a:schemeClr>
                </a:solidFill>
              </a:rPr>
              <a:t>number of micro-batches</a:t>
            </a:r>
          </a:p>
          <a:p>
            <a:pPr lvl="1">
              <a:lnSpc>
                <a:spcPct val="110000"/>
              </a:lnSpc>
            </a:pPr>
            <a:r>
              <a:rPr lang="en-US" altLang="zh-TW" sz="2800" dirty="0">
                <a:solidFill>
                  <a:schemeClr val="bg2">
                    <a:lumMod val="25000"/>
                  </a:schemeClr>
                </a:solidFill>
              </a:rPr>
              <a:t>Micro-batch size = Batch size / Number of micro-batches</a:t>
            </a:r>
          </a:p>
          <a:p>
            <a:pPr marL="514350" indent="-514350">
              <a:lnSpc>
                <a:spcPct val="110000"/>
              </a:lnSpc>
              <a:buFont typeface="+mj-lt"/>
              <a:buAutoNum type="arabicPeriod"/>
            </a:pPr>
            <a:r>
              <a:rPr lang="en-US" altLang="zh-TW" sz="3200" dirty="0">
                <a:solidFill>
                  <a:schemeClr val="bg2">
                    <a:lumMod val="25000"/>
                  </a:schemeClr>
                </a:solidFill>
              </a:rPr>
              <a:t>Profile </a:t>
            </a:r>
            <a:r>
              <a:rPr lang="en-US" altLang="zh-TW" sz="3200" b="1" dirty="0">
                <a:solidFill>
                  <a:schemeClr val="bg2">
                    <a:lumMod val="25000"/>
                  </a:schemeClr>
                </a:solidFill>
              </a:rPr>
              <a:t>Resnet-152</a:t>
            </a:r>
            <a:r>
              <a:rPr lang="en-US" altLang="zh-TW" sz="3200" dirty="0">
                <a:solidFill>
                  <a:schemeClr val="bg2">
                    <a:lumMod val="25000"/>
                  </a:schemeClr>
                </a:solidFill>
              </a:rPr>
              <a:t> </a:t>
            </a:r>
            <a:r>
              <a:rPr lang="en-US" altLang="zh-TW" sz="3200">
                <a:solidFill>
                  <a:schemeClr val="bg2">
                    <a:lumMod val="25000"/>
                  </a:schemeClr>
                </a:solidFill>
              </a:rPr>
              <a:t>and </a:t>
            </a:r>
            <a:r>
              <a:rPr lang="en-US" altLang="zh-TW" sz="3200" b="1">
                <a:solidFill>
                  <a:schemeClr val="bg2">
                    <a:lumMod val="25000"/>
                  </a:schemeClr>
                </a:solidFill>
              </a:rPr>
              <a:t>VGG19</a:t>
            </a:r>
            <a:r>
              <a:rPr lang="en-US" altLang="zh-TW" sz="3200">
                <a:solidFill>
                  <a:schemeClr val="bg2">
                    <a:lumMod val="25000"/>
                  </a:schemeClr>
                </a:solidFill>
              </a:rPr>
              <a:t> to </a:t>
            </a:r>
            <a:r>
              <a:rPr lang="en-US" altLang="zh-TW" sz="3200" dirty="0">
                <a:solidFill>
                  <a:schemeClr val="bg2">
                    <a:lumMod val="25000"/>
                  </a:schemeClr>
                </a:solidFill>
              </a:rPr>
              <a:t>get time information </a:t>
            </a:r>
            <a:r>
              <a:rPr lang="en-US" altLang="zh-TW" sz="3200" dirty="0" err="1">
                <a:solidFill>
                  <a:schemeClr val="bg2">
                    <a:lumMod val="25000"/>
                  </a:schemeClr>
                </a:solidFill>
              </a:rPr>
              <a:t>w.r.t</a:t>
            </a:r>
            <a:r>
              <a:rPr lang="en-US" altLang="zh-TW" sz="3200" dirty="0">
                <a:solidFill>
                  <a:schemeClr val="bg2">
                    <a:lumMod val="25000"/>
                  </a:schemeClr>
                </a:solidFill>
              </a:rPr>
              <a:t> the micro-batch size</a:t>
            </a:r>
          </a:p>
          <a:p>
            <a:pPr marL="514350" indent="-514350">
              <a:lnSpc>
                <a:spcPct val="110000"/>
              </a:lnSpc>
              <a:buFont typeface="+mj-lt"/>
              <a:buAutoNum type="arabicPeriod"/>
            </a:pPr>
            <a:r>
              <a:rPr lang="en-US" altLang="zh-TW" sz="3200">
                <a:solidFill>
                  <a:schemeClr val="bg2">
                    <a:lumMod val="25000"/>
                  </a:schemeClr>
                </a:solidFill>
              </a:rPr>
              <a:t>Use </a:t>
            </a:r>
            <a:r>
              <a:rPr lang="en-US" altLang="zh-TW" sz="3200" dirty="0">
                <a:solidFill>
                  <a:schemeClr val="bg2">
                    <a:lumMod val="25000"/>
                  </a:schemeClr>
                </a:solidFill>
              </a:rPr>
              <a:t>our</a:t>
            </a:r>
            <a:r>
              <a:rPr lang="en-US" altLang="zh-TW" sz="3200">
                <a:solidFill>
                  <a:schemeClr val="bg2">
                    <a:lumMod val="25000"/>
                  </a:schemeClr>
                </a:solidFill>
              </a:rPr>
              <a:t> algorithm to </a:t>
            </a:r>
            <a:r>
              <a:rPr lang="en-US" altLang="zh-TW" sz="3200" dirty="0">
                <a:solidFill>
                  <a:schemeClr val="bg2">
                    <a:lumMod val="25000"/>
                  </a:schemeClr>
                </a:solidFill>
              </a:rPr>
              <a:t>determine partition scheme (DP + MP)</a:t>
            </a:r>
          </a:p>
          <a:p>
            <a:pPr marL="514350" indent="-514350">
              <a:lnSpc>
                <a:spcPct val="110000"/>
              </a:lnSpc>
              <a:buFont typeface="+mj-lt"/>
              <a:buAutoNum type="arabicPeriod"/>
            </a:pPr>
            <a:r>
              <a:rPr lang="en-US" altLang="zh-TW" sz="3200" dirty="0">
                <a:solidFill>
                  <a:schemeClr val="bg2">
                    <a:lumMod val="25000"/>
                  </a:schemeClr>
                </a:solidFill>
              </a:rPr>
              <a:t>For each stages, obtain its execution time and get</a:t>
            </a:r>
            <a:r>
              <a:rPr lang="zh-TW" altLang="en-US" sz="3200" dirty="0">
                <a:solidFill>
                  <a:schemeClr val="bg2">
                    <a:lumMod val="25000"/>
                  </a:schemeClr>
                </a:solidFill>
              </a:rPr>
              <a:t> </a:t>
            </a:r>
            <a:r>
              <a:rPr lang="en-US" altLang="zh-TW" sz="3200" dirty="0">
                <a:solidFill>
                  <a:schemeClr val="bg2">
                    <a:lumMod val="25000"/>
                  </a:schemeClr>
                </a:solidFill>
              </a:rPr>
              <a:t>the throughput</a:t>
            </a:r>
            <a:r>
              <a:rPr lang="zh-TW" altLang="en-US" sz="3200" dirty="0">
                <a:solidFill>
                  <a:schemeClr val="bg2">
                    <a:lumMod val="25000"/>
                  </a:schemeClr>
                </a:solidFill>
              </a:rPr>
              <a:t> </a:t>
            </a:r>
            <a:r>
              <a:rPr lang="en-US" altLang="zh-TW" sz="3200" dirty="0">
                <a:solidFill>
                  <a:schemeClr val="bg2">
                    <a:lumMod val="25000"/>
                  </a:schemeClr>
                </a:solidFill>
              </a:rPr>
              <a:t>of the model by estimation</a:t>
            </a:r>
            <a:endParaRPr lang="en-US" altLang="zh-TW" dirty="0">
              <a:solidFill>
                <a:schemeClr val="bg2">
                  <a:lumMod val="25000"/>
                </a:schemeClr>
              </a:solidFill>
            </a:endParaRPr>
          </a:p>
          <a:p>
            <a:pPr lvl="1">
              <a:lnSpc>
                <a:spcPct val="110000"/>
              </a:lnSpc>
            </a:pPr>
            <a:r>
              <a:rPr lang="en-US" altLang="zh-TW" sz="2800" dirty="0">
                <a:solidFill>
                  <a:schemeClr val="bg2">
                    <a:lumMod val="25000"/>
                  </a:schemeClr>
                </a:solidFill>
              </a:rPr>
              <a:t>Including backward and forward pass</a:t>
            </a:r>
          </a:p>
          <a:p>
            <a:pPr lvl="1">
              <a:lnSpc>
                <a:spcPct val="110000"/>
              </a:lnSpc>
            </a:pPr>
            <a:r>
              <a:rPr lang="en-US" altLang="zh-TW" sz="2800">
                <a:solidFill>
                  <a:schemeClr val="bg2">
                    <a:lumMod val="25000"/>
                  </a:schemeClr>
                </a:solidFill>
              </a:rPr>
              <a:t>Moreover </a:t>
            </a:r>
            <a:r>
              <a:rPr lang="en-US" altLang="zh-TW" sz="2800" dirty="0">
                <a:solidFill>
                  <a:schemeClr val="bg2">
                    <a:lumMod val="25000"/>
                  </a:schemeClr>
                </a:solidFill>
              </a:rPr>
              <a:t>in backward we implement re-computation</a:t>
            </a:r>
          </a:p>
        </p:txBody>
      </p:sp>
    </p:spTree>
    <p:extLst>
      <p:ext uri="{BB962C8B-B14F-4D97-AF65-F5344CB8AC3E}">
        <p14:creationId xmlns:p14="http://schemas.microsoft.com/office/powerpoint/2010/main" val="899097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907292"/>
            <a:ext cx="11437575" cy="1680073"/>
          </a:xfrm>
        </p:spPr>
        <p:txBody>
          <a:bodyPr>
            <a:noAutofit/>
          </a:bodyPr>
          <a:lstStyle/>
          <a:p>
            <a:r>
              <a:rPr kumimoji="1" lang="en-US" altLang="zh-TW" dirty="0">
                <a:solidFill>
                  <a:srgbClr val="00B0F0"/>
                </a:solidFill>
              </a:rPr>
              <a:t>Timeline Profiling</a:t>
            </a:r>
            <a:endParaRPr kumimoji="1" lang="zh-TW" altLang="en-US" dirty="0">
              <a:solidFill>
                <a:srgbClr val="00B0F0"/>
              </a:solidFill>
            </a:endParaRPr>
          </a:p>
        </p:txBody>
      </p:sp>
      <p:sp>
        <p:nvSpPr>
          <p:cNvPr id="3" name="投影片編號版面配置區 5">
            <a:extLst>
              <a:ext uri="{FF2B5EF4-FFF2-40B4-BE49-F238E27FC236}">
                <a16:creationId xmlns:a16="http://schemas.microsoft.com/office/drawing/2014/main" id="{B2B877FB-E242-0D40-B127-8ADF0003F702}"/>
              </a:ext>
            </a:extLst>
          </p:cNvPr>
          <p:cNvSpPr>
            <a:spLocks noGrp="1"/>
          </p:cNvSpPr>
          <p:nvPr>
            <p:ph type="sldNum" sz="quarter" idx="12"/>
          </p:nvPr>
        </p:nvSpPr>
        <p:spPr>
          <a:xfrm>
            <a:off x="8610600" y="6356350"/>
            <a:ext cx="2743200" cy="365125"/>
          </a:xfrm>
        </p:spPr>
        <p:txBody>
          <a:bodyPr/>
          <a:lstStyle/>
          <a:p>
            <a:fld id="{D57F1E4F-1CFF-5643-939E-217C01CDF565}" type="slidenum">
              <a:rPr lang="en-US" smtClean="0"/>
              <a:pPr/>
              <a:t>23</a:t>
            </a:fld>
            <a:endParaRPr lang="en-US" dirty="0"/>
          </a:p>
        </p:txBody>
      </p:sp>
      <p:sp>
        <p:nvSpPr>
          <p:cNvPr id="5" name="Rectangle 4">
            <a:extLst>
              <a:ext uri="{FF2B5EF4-FFF2-40B4-BE49-F238E27FC236}">
                <a16:creationId xmlns:a16="http://schemas.microsoft.com/office/drawing/2014/main" id="{91607EC9-9434-5F46-A962-F86426C003C6}"/>
              </a:ext>
            </a:extLst>
          </p:cNvPr>
          <p:cNvSpPr/>
          <p:nvPr/>
        </p:nvSpPr>
        <p:spPr>
          <a:xfrm>
            <a:off x="467193" y="3030059"/>
            <a:ext cx="11153930" cy="1015663"/>
          </a:xfrm>
          <a:prstGeom prst="rect">
            <a:avLst/>
          </a:prstGeom>
        </p:spPr>
        <p:txBody>
          <a:bodyPr wrap="square">
            <a:spAutoFit/>
          </a:bodyPr>
          <a:lstStyle/>
          <a:p>
            <a:pPr algn="ctr"/>
            <a:r>
              <a:rPr kumimoji="1" lang="en-US" altLang="zh-TW" sz="6000" dirty="0">
                <a:solidFill>
                  <a:schemeClr val="bg2">
                    <a:lumMod val="75000"/>
                  </a:schemeClr>
                </a:solidFill>
                <a:latin typeface="+mj-lt"/>
              </a:rPr>
              <a:t>Dynamic-Programming Partitioning </a:t>
            </a:r>
            <a:endParaRPr lang="en-US" sz="6000" dirty="0">
              <a:solidFill>
                <a:schemeClr val="bg2">
                  <a:lumMod val="75000"/>
                </a:schemeClr>
              </a:solidFill>
              <a:latin typeface="+mj-lt"/>
            </a:endParaRPr>
          </a:p>
        </p:txBody>
      </p:sp>
      <p:sp>
        <p:nvSpPr>
          <p:cNvPr id="6" name="Rectangle 5">
            <a:extLst>
              <a:ext uri="{FF2B5EF4-FFF2-40B4-BE49-F238E27FC236}">
                <a16:creationId xmlns:a16="http://schemas.microsoft.com/office/drawing/2014/main" id="{84D07122-D6D8-D145-A9A2-D5BF85E1DBFF}"/>
              </a:ext>
            </a:extLst>
          </p:cNvPr>
          <p:cNvSpPr/>
          <p:nvPr/>
        </p:nvSpPr>
        <p:spPr>
          <a:xfrm>
            <a:off x="734518" y="4488416"/>
            <a:ext cx="10619281" cy="1015663"/>
          </a:xfrm>
          <a:prstGeom prst="rect">
            <a:avLst/>
          </a:prstGeom>
        </p:spPr>
        <p:txBody>
          <a:bodyPr wrap="square">
            <a:spAutoFit/>
          </a:bodyPr>
          <a:lstStyle/>
          <a:p>
            <a:pPr algn="ctr"/>
            <a:r>
              <a:rPr kumimoji="1" lang="en-US" altLang="zh-TW" sz="6000" dirty="0">
                <a:solidFill>
                  <a:schemeClr val="bg2">
                    <a:lumMod val="75000"/>
                  </a:schemeClr>
                </a:solidFill>
                <a:latin typeface="+mj-lt"/>
              </a:rPr>
              <a:t>Throughput Estimation</a:t>
            </a:r>
            <a:endParaRPr lang="en-US" sz="6000" dirty="0">
              <a:solidFill>
                <a:schemeClr val="bg2">
                  <a:lumMod val="75000"/>
                </a:schemeClr>
              </a:solidFill>
              <a:latin typeface="+mj-lt"/>
            </a:endParaRPr>
          </a:p>
        </p:txBody>
      </p:sp>
    </p:spTree>
    <p:extLst>
      <p:ext uri="{BB962C8B-B14F-4D97-AF65-F5344CB8AC3E}">
        <p14:creationId xmlns:p14="http://schemas.microsoft.com/office/powerpoint/2010/main" val="3623713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What to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2661010"/>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Profiles the DNN model with </a:t>
                </a:r>
                <a:r>
                  <a:rPr lang="en-US" altLang="zh-TW" b="1" dirty="0">
                    <a:solidFill>
                      <a:schemeClr val="bg2">
                        <a:lumMod val="25000"/>
                      </a:schemeClr>
                    </a:solidFill>
                    <a:ea typeface="新細明體"/>
                    <a:cs typeface="Calibri"/>
                  </a:rPr>
                  <a:t>micro-batch size</a:t>
                </a:r>
                <a:r>
                  <a:rPr lang="en-US" altLang="zh-TW" dirty="0">
                    <a:solidFill>
                      <a:schemeClr val="bg2">
                        <a:lumMod val="25000"/>
                      </a:schemeClr>
                    </a:solidFill>
                    <a:ea typeface="新細明體"/>
                    <a:cs typeface="Calibri"/>
                  </a:rPr>
                  <a:t> </a:t>
                </a:r>
                <a14:m>
                  <m:oMath xmlns:m="http://schemas.openxmlformats.org/officeDocument/2006/math">
                    <m:r>
                      <a:rPr lang="en-US" altLang="zh-TW" b="1" i="1" dirty="0" smtClean="0">
                        <a:solidFill>
                          <a:schemeClr val="bg2">
                            <a:lumMod val="25000"/>
                          </a:schemeClr>
                        </a:solidFill>
                        <a:latin typeface="Cambria Math" panose="02040503050406030204" pitchFamily="18" charset="0"/>
                        <a:ea typeface="新細明體"/>
                        <a:cs typeface="Calibri"/>
                      </a:rPr>
                      <m:t>𝑵</m:t>
                    </m:r>
                    <m:r>
                      <a:rPr lang="en-US" altLang="zh-TW" b="1" i="1" dirty="0" smtClean="0">
                        <a:solidFill>
                          <a:schemeClr val="bg2">
                            <a:lumMod val="25000"/>
                          </a:schemeClr>
                        </a:solidFill>
                        <a:latin typeface="Cambria Math" panose="02040503050406030204" pitchFamily="18" charset="0"/>
                        <a:ea typeface="新細明體"/>
                        <a:cs typeface="Calibri"/>
                      </a:rPr>
                      <m:t>/</m:t>
                    </m:r>
                    <m:r>
                      <a:rPr lang="en-US" altLang="zh-TW" b="1" i="1" dirty="0" smtClean="0">
                        <a:solidFill>
                          <a:schemeClr val="bg2">
                            <a:lumMod val="25000"/>
                          </a:schemeClr>
                        </a:solidFill>
                        <a:latin typeface="Cambria Math" panose="02040503050406030204" pitchFamily="18" charset="0"/>
                        <a:ea typeface="新細明體"/>
                        <a:cs typeface="Calibri"/>
                      </a:rPr>
                      <m:t>𝑻</m:t>
                    </m:r>
                  </m:oMath>
                </a14:m>
                <a:r>
                  <a:rPr lang="en-US" altLang="zh-TW" dirty="0">
                    <a:solidFill>
                      <a:schemeClr val="bg2">
                        <a:lumMod val="25000"/>
                      </a:schemeClr>
                    </a:solidFill>
                    <a:ea typeface="新細明體"/>
                    <a:cs typeface="Calibri"/>
                  </a:rPr>
                  <a:t>, and records</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the forward pass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tx1">
                                <a:lumMod val="75000"/>
                                <a:lumOff val="25000"/>
                              </a:schemeClr>
                            </a:solidFill>
                            <a:latin typeface="Cambria Math" panose="02040503050406030204" pitchFamily="18" charset="0"/>
                            <a:ea typeface="新細明體"/>
                            <a:cs typeface="Calibri"/>
                          </a:rPr>
                        </m:ctrlPr>
                      </m:sSubPr>
                      <m:e>
                        <m:r>
                          <a:rPr lang="en-US" altLang="zh-TW" i="1">
                            <a:solidFill>
                              <a:schemeClr val="tx1">
                                <a:lumMod val="75000"/>
                                <a:lumOff val="25000"/>
                              </a:schemeClr>
                            </a:solidFill>
                            <a:latin typeface="Cambria Math" panose="02040503050406030204" pitchFamily="18" charset="0"/>
                            <a:ea typeface="新細明體"/>
                            <a:cs typeface="Calibri"/>
                          </a:rPr>
                          <m:t>𝐶</m:t>
                        </m:r>
                      </m:e>
                      <m:sub>
                        <m:r>
                          <a:rPr lang="en-US" altLang="zh-TW"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dirty="0">
                    <a:solidFill>
                      <a:schemeClr val="tx1">
                        <a:lumMod val="75000"/>
                        <a:lumOff val="25000"/>
                      </a:schemeClr>
                    </a:solidFill>
                  </a:rPr>
                  <a:t>: the</a:t>
                </a:r>
                <a:r>
                  <a:rPr lang="zh-TW" altLang="en-US" dirty="0">
                    <a:solidFill>
                      <a:schemeClr val="tx1">
                        <a:lumMod val="75000"/>
                        <a:lumOff val="25000"/>
                      </a:schemeClr>
                    </a:solidFill>
                  </a:rPr>
                  <a:t> </a:t>
                </a:r>
                <a:r>
                  <a:rPr lang="en-US" altLang="zh-TW" dirty="0">
                    <a:solidFill>
                      <a:schemeClr val="tx1">
                        <a:lumMod val="75000"/>
                        <a:lumOff val="25000"/>
                      </a:schemeClr>
                    </a:solidFill>
                  </a:rPr>
                  <a:t>communication time</a:t>
                </a:r>
                <a:r>
                  <a:rPr lang="zh-TW" altLang="en-US" dirty="0">
                    <a:solidFill>
                      <a:schemeClr val="tx1">
                        <a:lumMod val="75000"/>
                        <a:lumOff val="25000"/>
                      </a:schemeClr>
                    </a:solidFill>
                  </a:rPr>
                  <a:t> </a:t>
                </a:r>
                <a:r>
                  <a:rPr lang="en-US" altLang="zh-TW" dirty="0">
                    <a:solidFill>
                      <a:schemeClr val="tx1">
                        <a:lumMod val="75000"/>
                        <a:lumOff val="25000"/>
                      </a:schemeClr>
                    </a:solidFill>
                  </a:rPr>
                  <a:t>to</a:t>
                </a:r>
                <a:r>
                  <a:rPr lang="zh-TW" altLang="en-US" dirty="0">
                    <a:solidFill>
                      <a:schemeClr val="tx1">
                        <a:lumMod val="75000"/>
                        <a:lumOff val="25000"/>
                      </a:schemeClr>
                    </a:solidFill>
                  </a:rPr>
                  <a:t> </a:t>
                </a:r>
                <a:r>
                  <a:rPr lang="en-US" altLang="zh-TW" dirty="0">
                    <a:solidFill>
                      <a:schemeClr val="tx1">
                        <a:lumMod val="75000"/>
                        <a:lumOff val="25000"/>
                      </a:schemeClr>
                    </a:solidFill>
                  </a:rPr>
                  <a:t>send output from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 and input to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+1</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the activations of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2661010"/>
              </a:xfrm>
              <a:blipFill>
                <a:blip r:embed="rId5"/>
                <a:stretch>
                  <a:fillRect l="-1043" t="-3661" r="-406"/>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610600" y="6356350"/>
            <a:ext cx="2743200" cy="365125"/>
          </a:xfrm>
        </p:spPr>
        <p:txBody>
          <a:bodyPr/>
          <a:lstStyle/>
          <a:p>
            <a:fld id="{D57F1E4F-1CFF-5643-939E-217C01CDF565}" type="slidenum">
              <a:rPr lang="en-US" smtClean="0"/>
              <a:pPr/>
              <a:t>24</a:t>
            </a:fld>
            <a:endParaRPr lang="en-US"/>
          </a:p>
        </p:txBody>
      </p:sp>
      <p:sp>
        <p:nvSpPr>
          <p:cNvPr id="11" name="文字方塊 10">
            <a:extLst>
              <a:ext uri="{FF2B5EF4-FFF2-40B4-BE49-F238E27FC236}">
                <a16:creationId xmlns:a16="http://schemas.microsoft.com/office/drawing/2014/main" id="{785332D5-52B4-432D-9F3C-A937F8DD4EFD}"/>
              </a:ext>
            </a:extLst>
          </p:cNvPr>
          <p:cNvSpPr txBox="1"/>
          <p:nvPr/>
        </p:nvSpPr>
        <p:spPr>
          <a:xfrm flipH="1">
            <a:off x="10444223" y="6079351"/>
            <a:ext cx="15741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latin typeface="Times New Roman" panose="02020603050405020304" pitchFamily="18" charset="0"/>
                <a:ea typeface="新細明體"/>
                <a:cs typeface="Times New Roman" panose="02020603050405020304" pitchFamily="18" charset="0"/>
              </a:rPr>
              <a:t>Fig.</a:t>
            </a:r>
            <a:r>
              <a:rPr lang="zh-TW" altLang="en-US" sz="1200" dirty="0">
                <a:latin typeface="Times New Roman" panose="02020603050405020304" pitchFamily="18" charset="0"/>
                <a:ea typeface="新細明體"/>
                <a:cs typeface="Times New Roman" panose="02020603050405020304" pitchFamily="18" charset="0"/>
              </a:rPr>
              <a:t> </a:t>
            </a:r>
            <a:r>
              <a:rPr lang="en-US" altLang="zh-TW" sz="1200" dirty="0">
                <a:latin typeface="Times New Roman" panose="02020603050405020304" pitchFamily="18" charset="0"/>
                <a:ea typeface="新細明體"/>
                <a:cs typeface="Times New Roman" panose="02020603050405020304" pitchFamily="18" charset="0"/>
              </a:rPr>
              <a:t>referred</a:t>
            </a:r>
            <a:r>
              <a:rPr lang="zh-TW" altLang="en-US" sz="1200" dirty="0">
                <a:latin typeface="Times New Roman" panose="02020603050405020304" pitchFamily="18" charset="0"/>
                <a:ea typeface="新細明體"/>
                <a:cs typeface="Times New Roman" panose="02020603050405020304" pitchFamily="18" charset="0"/>
              </a:rPr>
              <a:t> fr</a:t>
            </a:r>
            <a:r>
              <a:rPr lang="en-US" altLang="zh-TW" sz="1200" dirty="0">
                <a:latin typeface="Times New Roman" panose="02020603050405020304" pitchFamily="18" charset="0"/>
                <a:ea typeface="新細明體"/>
                <a:cs typeface="Times New Roman" panose="02020603050405020304" pitchFamily="18" charset="0"/>
              </a:rPr>
              <a:t>om [4].</a:t>
            </a:r>
            <a:endParaRPr lang="zh-TW" sz="1200" dirty="0">
              <a:latin typeface="Times New Roman" panose="02020603050405020304" pitchFamily="18" charset="0"/>
              <a:cs typeface="Times New Roman" panose="02020603050405020304" pitchFamily="18" charset="0"/>
            </a:endParaRPr>
          </a:p>
        </p:txBody>
      </p:sp>
      <p:pic>
        <p:nvPicPr>
          <p:cNvPr id="16" name="圖片 3">
            <a:extLst>
              <a:ext uri="{FF2B5EF4-FFF2-40B4-BE49-F238E27FC236}">
                <a16:creationId xmlns:a16="http://schemas.microsoft.com/office/drawing/2014/main" id="{3E248BC9-0167-A24D-979F-0110D6429692}"/>
              </a:ext>
            </a:extLst>
          </p:cNvPr>
          <p:cNvPicPr>
            <a:picLocks noChangeAspect="1"/>
          </p:cNvPicPr>
          <p:nvPr/>
        </p:nvPicPr>
        <p:blipFill rotWithShape="1">
          <a:blip r:embed="rId6"/>
          <a:srcRect b="57943"/>
          <a:stretch/>
        </p:blipFill>
        <p:spPr>
          <a:xfrm>
            <a:off x="1636414" y="3865151"/>
            <a:ext cx="7890997" cy="2314348"/>
          </a:xfrm>
          <a:prstGeom prst="rect">
            <a:avLst/>
          </a:prstGeom>
        </p:spPr>
      </p:pic>
    </p:spTree>
    <p:extLst>
      <p:ext uri="{BB962C8B-B14F-4D97-AF65-F5344CB8AC3E}">
        <p14:creationId xmlns:p14="http://schemas.microsoft.com/office/powerpoint/2010/main" val="3779052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25</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Tree>
    <p:extLst>
      <p:ext uri="{BB962C8B-B14F-4D97-AF65-F5344CB8AC3E}">
        <p14:creationId xmlns:p14="http://schemas.microsoft.com/office/powerpoint/2010/main" val="2818819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571149"/>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26</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9" name="Rectangle 8">
            <a:extLst>
              <a:ext uri="{FF2B5EF4-FFF2-40B4-BE49-F238E27FC236}">
                <a16:creationId xmlns:a16="http://schemas.microsoft.com/office/drawing/2014/main" id="{057E27C8-96EB-CD44-916F-A0B94B82D07D}"/>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Tree>
    <p:extLst>
      <p:ext uri="{BB962C8B-B14F-4D97-AF65-F5344CB8AC3E}">
        <p14:creationId xmlns:p14="http://schemas.microsoft.com/office/powerpoint/2010/main" val="3834437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27</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Tree>
    <p:extLst>
      <p:ext uri="{BB962C8B-B14F-4D97-AF65-F5344CB8AC3E}">
        <p14:creationId xmlns:p14="http://schemas.microsoft.com/office/powerpoint/2010/main" val="466819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28</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
        <p:nvSpPr>
          <p:cNvPr id="11" name="Rectangle 10">
            <a:extLst>
              <a:ext uri="{FF2B5EF4-FFF2-40B4-BE49-F238E27FC236}">
                <a16:creationId xmlns:a16="http://schemas.microsoft.com/office/drawing/2014/main" id="{66FF1C7C-D43D-EC42-A47B-821353867F85}"/>
              </a:ext>
            </a:extLst>
          </p:cNvPr>
          <p:cNvSpPr/>
          <p:nvPr/>
        </p:nvSpPr>
        <p:spPr>
          <a:xfrm>
            <a:off x="0" y="4448113"/>
            <a:ext cx="5549462" cy="26124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Tree>
    <p:extLst>
      <p:ext uri="{BB962C8B-B14F-4D97-AF65-F5344CB8AC3E}">
        <p14:creationId xmlns:p14="http://schemas.microsoft.com/office/powerpoint/2010/main" val="2422258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29</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
        <p:nvSpPr>
          <p:cNvPr id="11" name="Rectangle 10">
            <a:extLst>
              <a:ext uri="{FF2B5EF4-FFF2-40B4-BE49-F238E27FC236}">
                <a16:creationId xmlns:a16="http://schemas.microsoft.com/office/drawing/2014/main" id="{66FF1C7C-D43D-EC42-A47B-821353867F85}"/>
              </a:ext>
            </a:extLst>
          </p:cNvPr>
          <p:cNvSpPr/>
          <p:nvPr/>
        </p:nvSpPr>
        <p:spPr>
          <a:xfrm>
            <a:off x="0" y="4448113"/>
            <a:ext cx="5549462" cy="26124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2" name="Rectangle 11">
            <a:extLst>
              <a:ext uri="{FF2B5EF4-FFF2-40B4-BE49-F238E27FC236}">
                <a16:creationId xmlns:a16="http://schemas.microsoft.com/office/drawing/2014/main" id="{E9F47839-6551-9543-AD12-6CACCDD7C78D}"/>
              </a:ext>
            </a:extLst>
          </p:cNvPr>
          <p:cNvSpPr/>
          <p:nvPr/>
        </p:nvSpPr>
        <p:spPr>
          <a:xfrm>
            <a:off x="4146331" y="4625747"/>
            <a:ext cx="982717" cy="65771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4" name="TextBox 13">
            <a:extLst>
              <a:ext uri="{FF2B5EF4-FFF2-40B4-BE49-F238E27FC236}">
                <a16:creationId xmlns:a16="http://schemas.microsoft.com/office/drawing/2014/main" id="{E5BAC4AF-1501-104F-AD55-7785B09CCA4B}"/>
              </a:ext>
            </a:extLst>
          </p:cNvPr>
          <p:cNvSpPr txBox="1"/>
          <p:nvPr/>
        </p:nvSpPr>
        <p:spPr>
          <a:xfrm>
            <a:off x="5202621" y="4709355"/>
            <a:ext cx="4216478" cy="646331"/>
          </a:xfrm>
          <a:prstGeom prst="rect">
            <a:avLst/>
          </a:prstGeom>
          <a:noFill/>
        </p:spPr>
        <p:txBody>
          <a:bodyPr wrap="square" rtlCol="0">
            <a:spAutoFit/>
          </a:bodyPr>
          <a:lstStyle/>
          <a:p>
            <a:r>
              <a:rPr lang="en-US" dirty="0">
                <a:solidFill>
                  <a:srgbClr val="00B0F0"/>
                </a:solidFill>
                <a:latin typeface="DIN Condensed" pitchFamily="2" charset="0"/>
              </a:rPr>
              <a:t>Total Input Communication Time: </a:t>
            </a:r>
          </a:p>
          <a:p>
            <a:r>
              <a:rPr lang="en-US" dirty="0">
                <a:solidFill>
                  <a:srgbClr val="00B0F0"/>
                </a:solidFill>
                <a:latin typeface="DIN Condensed" pitchFamily="2" charset="0"/>
              </a:rPr>
              <a:t>from CPU to GPU</a:t>
            </a:r>
          </a:p>
        </p:txBody>
      </p:sp>
    </p:spTree>
    <p:extLst>
      <p:ext uri="{BB962C8B-B14F-4D97-AF65-F5344CB8AC3E}">
        <p14:creationId xmlns:p14="http://schemas.microsoft.com/office/powerpoint/2010/main" val="198880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11500" dirty="0">
                <a:solidFill>
                  <a:srgbClr val="FF0000"/>
                </a:solidFill>
              </a:rPr>
              <a:t>Outline</a:t>
            </a:r>
            <a:endParaRPr kumimoji="1" lang="zh-TW" altLang="en-US" sz="11500" dirty="0">
              <a:solidFill>
                <a:srgbClr val="FF0000"/>
              </a:solidFill>
            </a:endParaRPr>
          </a:p>
        </p:txBody>
      </p:sp>
      <p:sp>
        <p:nvSpPr>
          <p:cNvPr id="5" name="投影片編號版面配置區 4"/>
          <p:cNvSpPr>
            <a:spLocks noGrp="1"/>
          </p:cNvSpPr>
          <p:nvPr>
            <p:ph type="sldNum" sz="quarter" idx="12"/>
          </p:nvPr>
        </p:nvSpPr>
        <p:spPr/>
        <p:txBody>
          <a:bodyPr/>
          <a:lstStyle/>
          <a:p>
            <a:fld id="{D57F1E4F-1CFF-5643-939E-217C01CDF565}" type="slidenum">
              <a:rPr lang="en-US" smtClean="0"/>
              <a:pPr/>
              <a:t>3</a:t>
            </a:fld>
            <a:endParaRPr lang="en-US"/>
          </a:p>
        </p:txBody>
      </p:sp>
      <p:sp>
        <p:nvSpPr>
          <p:cNvPr id="6" name="內容版面配置區 2">
            <a:extLst>
              <a:ext uri="{FF2B5EF4-FFF2-40B4-BE49-F238E27FC236}">
                <a16:creationId xmlns:a16="http://schemas.microsoft.com/office/drawing/2014/main" id="{5F767504-7F5C-374B-877F-83D91A883CE6}"/>
              </a:ext>
            </a:extLst>
          </p:cNvPr>
          <p:cNvSpPr txBox="1">
            <a:spLocks/>
          </p:cNvSpPr>
          <p:nvPr/>
        </p:nvSpPr>
        <p:spPr>
          <a:xfrm>
            <a:off x="838201" y="1825625"/>
            <a:ext cx="10515600" cy="435133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TW" sz="3600" dirty="0">
                <a:solidFill>
                  <a:schemeClr val="bg2">
                    <a:lumMod val="25000"/>
                  </a:schemeClr>
                </a:solidFill>
                <a:ea typeface="新細明體"/>
                <a:cs typeface="Calibri"/>
              </a:rPr>
              <a:t>Experiments</a:t>
            </a:r>
          </a:p>
          <a:p>
            <a:pPr lvl="1"/>
            <a:r>
              <a:rPr lang="en-US" altLang="zh-TW" sz="3200" dirty="0">
                <a:solidFill>
                  <a:schemeClr val="bg2">
                    <a:lumMod val="25000"/>
                  </a:schemeClr>
                </a:solidFill>
                <a:ea typeface="新細明體"/>
                <a:cs typeface="Calibri"/>
              </a:rPr>
              <a:t>Comparison with other Methods</a:t>
            </a:r>
          </a:p>
          <a:p>
            <a:pPr lvl="1"/>
            <a:r>
              <a:rPr lang="en-US" altLang="zh-TW" sz="3200" dirty="0">
                <a:solidFill>
                  <a:schemeClr val="bg2">
                    <a:lumMod val="25000"/>
                  </a:schemeClr>
                </a:solidFill>
                <a:ea typeface="新細明體"/>
                <a:cs typeface="Calibri"/>
              </a:rPr>
              <a:t>Load</a:t>
            </a:r>
            <a:r>
              <a:rPr lang="zh-TW" altLang="en-US" sz="3200" dirty="0">
                <a:solidFill>
                  <a:schemeClr val="bg2">
                    <a:lumMod val="25000"/>
                  </a:schemeClr>
                </a:solidFill>
                <a:ea typeface="新細明體"/>
                <a:cs typeface="Calibri"/>
              </a:rPr>
              <a:t> </a:t>
            </a:r>
            <a:r>
              <a:rPr lang="en-US" altLang="zh-TW" sz="3200" dirty="0">
                <a:solidFill>
                  <a:schemeClr val="bg2">
                    <a:lumMod val="25000"/>
                  </a:schemeClr>
                </a:solidFill>
                <a:ea typeface="新細明體"/>
                <a:cs typeface="Calibri"/>
              </a:rPr>
              <a:t>Balancing</a:t>
            </a:r>
            <a:endParaRPr lang="en-US" altLang="zh-TW" sz="2800" dirty="0">
              <a:solidFill>
                <a:schemeClr val="bg2">
                  <a:lumMod val="25000"/>
                </a:schemeClr>
              </a:solidFill>
              <a:ea typeface="新細明體"/>
              <a:cs typeface="Calibri"/>
            </a:endParaRPr>
          </a:p>
          <a:p>
            <a:r>
              <a:rPr lang="en-US" altLang="zh-TW" sz="3600" dirty="0">
                <a:solidFill>
                  <a:schemeClr val="bg2">
                    <a:lumMod val="25000"/>
                  </a:schemeClr>
                </a:solidFill>
                <a:ea typeface="新細明體"/>
                <a:cs typeface="Calibri"/>
              </a:rPr>
              <a:t>Conclusion</a:t>
            </a:r>
          </a:p>
          <a:p>
            <a:pPr lvl="1"/>
            <a:r>
              <a:rPr lang="en-US" altLang="zh-TW" sz="3200">
                <a:solidFill>
                  <a:schemeClr val="bg2">
                    <a:lumMod val="25000"/>
                  </a:schemeClr>
                </a:solidFill>
                <a:ea typeface="新細明體"/>
                <a:cs typeface="Calibri"/>
              </a:rPr>
              <a:t>Future Work</a:t>
            </a:r>
          </a:p>
          <a:p>
            <a:r>
              <a:rPr lang="en-US" altLang="zh-TW" sz="3600">
                <a:solidFill>
                  <a:schemeClr val="bg2">
                    <a:lumMod val="25000"/>
                  </a:schemeClr>
                </a:solidFill>
                <a:ea typeface="新細明體"/>
                <a:cs typeface="Calibri"/>
              </a:rPr>
              <a:t>References</a:t>
            </a:r>
            <a:endParaRPr lang="en-US" altLang="zh-TW" sz="3600" dirty="0">
              <a:solidFill>
                <a:schemeClr val="bg2">
                  <a:lumMod val="25000"/>
                </a:schemeClr>
              </a:solidFill>
              <a:ea typeface="新細明體"/>
              <a:cs typeface="Calibri"/>
            </a:endParaRPr>
          </a:p>
        </p:txBody>
      </p:sp>
    </p:spTree>
    <p:extLst>
      <p:ext uri="{BB962C8B-B14F-4D97-AF65-F5344CB8AC3E}">
        <p14:creationId xmlns:p14="http://schemas.microsoft.com/office/powerpoint/2010/main" val="1708386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30</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
        <p:nvSpPr>
          <p:cNvPr id="11" name="Rectangle 10">
            <a:extLst>
              <a:ext uri="{FF2B5EF4-FFF2-40B4-BE49-F238E27FC236}">
                <a16:creationId xmlns:a16="http://schemas.microsoft.com/office/drawing/2014/main" id="{66FF1C7C-D43D-EC42-A47B-821353867F85}"/>
              </a:ext>
            </a:extLst>
          </p:cNvPr>
          <p:cNvSpPr/>
          <p:nvPr/>
        </p:nvSpPr>
        <p:spPr>
          <a:xfrm>
            <a:off x="0" y="4448113"/>
            <a:ext cx="5549462" cy="26124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2" name="Rectangle 11">
            <a:extLst>
              <a:ext uri="{FF2B5EF4-FFF2-40B4-BE49-F238E27FC236}">
                <a16:creationId xmlns:a16="http://schemas.microsoft.com/office/drawing/2014/main" id="{E9F47839-6551-9543-AD12-6CACCDD7C78D}"/>
              </a:ext>
            </a:extLst>
          </p:cNvPr>
          <p:cNvSpPr/>
          <p:nvPr/>
        </p:nvSpPr>
        <p:spPr>
          <a:xfrm>
            <a:off x="4146331" y="4625747"/>
            <a:ext cx="982717" cy="65771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4" name="Rectangle 13">
            <a:extLst>
              <a:ext uri="{FF2B5EF4-FFF2-40B4-BE49-F238E27FC236}">
                <a16:creationId xmlns:a16="http://schemas.microsoft.com/office/drawing/2014/main" id="{6223F3C7-5709-8147-9B33-649580A06C47}"/>
              </a:ext>
            </a:extLst>
          </p:cNvPr>
          <p:cNvSpPr/>
          <p:nvPr/>
        </p:nvSpPr>
        <p:spPr>
          <a:xfrm>
            <a:off x="0" y="5229838"/>
            <a:ext cx="5549462" cy="26124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50"/>
              </a:solidFill>
              <a:latin typeface="DIN Condensed" pitchFamily="2" charset="0"/>
            </a:endParaRPr>
          </a:p>
        </p:txBody>
      </p:sp>
      <p:sp>
        <p:nvSpPr>
          <p:cNvPr id="18" name="TextBox 17">
            <a:extLst>
              <a:ext uri="{FF2B5EF4-FFF2-40B4-BE49-F238E27FC236}">
                <a16:creationId xmlns:a16="http://schemas.microsoft.com/office/drawing/2014/main" id="{4FE6EDFE-94C4-C242-AAD1-C20235A8C6FF}"/>
              </a:ext>
            </a:extLst>
          </p:cNvPr>
          <p:cNvSpPr txBox="1"/>
          <p:nvPr/>
        </p:nvSpPr>
        <p:spPr>
          <a:xfrm>
            <a:off x="5202621" y="4709355"/>
            <a:ext cx="4216478" cy="646331"/>
          </a:xfrm>
          <a:prstGeom prst="rect">
            <a:avLst/>
          </a:prstGeom>
          <a:noFill/>
        </p:spPr>
        <p:txBody>
          <a:bodyPr wrap="square" rtlCol="0">
            <a:spAutoFit/>
          </a:bodyPr>
          <a:lstStyle/>
          <a:p>
            <a:r>
              <a:rPr lang="en-US" dirty="0">
                <a:solidFill>
                  <a:srgbClr val="00B0F0"/>
                </a:solidFill>
                <a:latin typeface="DIN Condensed" pitchFamily="2" charset="0"/>
              </a:rPr>
              <a:t>Total Input Communication Time: </a:t>
            </a:r>
          </a:p>
          <a:p>
            <a:r>
              <a:rPr lang="en-US" dirty="0">
                <a:solidFill>
                  <a:srgbClr val="00B0F0"/>
                </a:solidFill>
                <a:latin typeface="DIN Condensed" pitchFamily="2" charset="0"/>
              </a:rPr>
              <a:t>from CPU to GPU</a:t>
            </a:r>
          </a:p>
        </p:txBody>
      </p:sp>
    </p:spTree>
    <p:extLst>
      <p:ext uri="{BB962C8B-B14F-4D97-AF65-F5344CB8AC3E}">
        <p14:creationId xmlns:p14="http://schemas.microsoft.com/office/powerpoint/2010/main" val="906779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How We Get?</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r>
              <a:rPr lang="en-US" altLang="zh-TW" dirty="0">
                <a:solidFill>
                  <a:schemeClr val="bg2">
                    <a:lumMod val="25000"/>
                  </a:schemeClr>
                </a:solidFill>
                <a:ea typeface="新細明體"/>
                <a:cs typeface="Calibri"/>
              </a:rPr>
              <a:t>TensorFlow </a:t>
            </a:r>
            <a:r>
              <a:rPr lang="en-US" altLang="zh-TW" b="1" i="1" dirty="0">
                <a:solidFill>
                  <a:schemeClr val="bg2">
                    <a:lumMod val="25000"/>
                  </a:schemeClr>
                </a:solidFill>
                <a:ea typeface="新細明體"/>
                <a:cs typeface="Calibri"/>
              </a:rPr>
              <a:t>Timeline</a:t>
            </a:r>
            <a:r>
              <a:rPr lang="en-US" altLang="zh-TW" dirty="0">
                <a:solidFill>
                  <a:schemeClr val="bg2">
                    <a:lumMod val="25000"/>
                  </a:schemeClr>
                </a:solidFill>
                <a:ea typeface="新細明體"/>
                <a:cs typeface="Calibri"/>
              </a:rPr>
              <a:t> Object</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31</a:t>
            </a:fld>
            <a:endParaRPr lang="en-US"/>
          </a:p>
        </p:txBody>
      </p:sp>
      <p:pic>
        <p:nvPicPr>
          <p:cNvPr id="3" name="Picture 2">
            <a:extLst>
              <a:ext uri="{FF2B5EF4-FFF2-40B4-BE49-F238E27FC236}">
                <a16:creationId xmlns:a16="http://schemas.microsoft.com/office/drawing/2014/main" id="{D3585DB6-AEEF-4D4F-9A19-63CA41A3DCD5}"/>
              </a:ext>
            </a:extLst>
          </p:cNvPr>
          <p:cNvPicPr>
            <a:picLocks noChangeAspect="1"/>
          </p:cNvPicPr>
          <p:nvPr/>
        </p:nvPicPr>
        <p:blipFill>
          <a:blip r:embed="rId5"/>
          <a:stretch>
            <a:fillRect/>
          </a:stretch>
        </p:blipFill>
        <p:spPr>
          <a:xfrm>
            <a:off x="0" y="2402534"/>
            <a:ext cx="12192000" cy="3406408"/>
          </a:xfrm>
          <a:prstGeom prst="rect">
            <a:avLst/>
          </a:prstGeom>
        </p:spPr>
      </p:pic>
      <p:sp>
        <p:nvSpPr>
          <p:cNvPr id="8" name="Rectangle 7">
            <a:extLst>
              <a:ext uri="{FF2B5EF4-FFF2-40B4-BE49-F238E27FC236}">
                <a16:creationId xmlns:a16="http://schemas.microsoft.com/office/drawing/2014/main" id="{EF4B9AC6-8A48-2545-ABAB-AF5BA9891196}"/>
              </a:ext>
            </a:extLst>
          </p:cNvPr>
          <p:cNvSpPr/>
          <p:nvPr/>
        </p:nvSpPr>
        <p:spPr>
          <a:xfrm>
            <a:off x="0" y="2402534"/>
            <a:ext cx="2926771" cy="26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9" name="Rectangle 8">
            <a:extLst>
              <a:ext uri="{FF2B5EF4-FFF2-40B4-BE49-F238E27FC236}">
                <a16:creationId xmlns:a16="http://schemas.microsoft.com/office/drawing/2014/main" id="{B49931A8-7FB4-C145-8550-C6B7DDB83465}"/>
              </a:ext>
            </a:extLst>
          </p:cNvPr>
          <p:cNvSpPr/>
          <p:nvPr/>
        </p:nvSpPr>
        <p:spPr>
          <a:xfrm>
            <a:off x="5202621" y="2576267"/>
            <a:ext cx="6768662" cy="6293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4" name="TextBox 3">
            <a:extLst>
              <a:ext uri="{FF2B5EF4-FFF2-40B4-BE49-F238E27FC236}">
                <a16:creationId xmlns:a16="http://schemas.microsoft.com/office/drawing/2014/main" id="{8652F4A8-1B0A-D841-B1FE-F2414201F125}"/>
              </a:ext>
            </a:extLst>
          </p:cNvPr>
          <p:cNvSpPr txBox="1"/>
          <p:nvPr/>
        </p:nvSpPr>
        <p:spPr>
          <a:xfrm>
            <a:off x="7754007" y="3244334"/>
            <a:ext cx="2228193" cy="369332"/>
          </a:xfrm>
          <a:prstGeom prst="rect">
            <a:avLst/>
          </a:prstGeom>
          <a:noFill/>
        </p:spPr>
        <p:txBody>
          <a:bodyPr wrap="square" rtlCol="0">
            <a:spAutoFit/>
          </a:bodyPr>
          <a:lstStyle/>
          <a:p>
            <a:r>
              <a:rPr lang="en-US" dirty="0">
                <a:solidFill>
                  <a:srgbClr val="FF0000"/>
                </a:solidFill>
                <a:latin typeface="DIN Condensed" pitchFamily="2" charset="0"/>
              </a:rPr>
              <a:t>Total GPU Computation Time</a:t>
            </a:r>
          </a:p>
        </p:txBody>
      </p:sp>
      <p:sp>
        <p:nvSpPr>
          <p:cNvPr id="11" name="Rectangle 10">
            <a:extLst>
              <a:ext uri="{FF2B5EF4-FFF2-40B4-BE49-F238E27FC236}">
                <a16:creationId xmlns:a16="http://schemas.microsoft.com/office/drawing/2014/main" id="{66FF1C7C-D43D-EC42-A47B-821353867F85}"/>
              </a:ext>
            </a:extLst>
          </p:cNvPr>
          <p:cNvSpPr/>
          <p:nvPr/>
        </p:nvSpPr>
        <p:spPr>
          <a:xfrm>
            <a:off x="0" y="4448113"/>
            <a:ext cx="5549462" cy="26124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2" name="Rectangle 11">
            <a:extLst>
              <a:ext uri="{FF2B5EF4-FFF2-40B4-BE49-F238E27FC236}">
                <a16:creationId xmlns:a16="http://schemas.microsoft.com/office/drawing/2014/main" id="{E9F47839-6551-9543-AD12-6CACCDD7C78D}"/>
              </a:ext>
            </a:extLst>
          </p:cNvPr>
          <p:cNvSpPr/>
          <p:nvPr/>
        </p:nvSpPr>
        <p:spPr>
          <a:xfrm>
            <a:off x="4146331" y="4625747"/>
            <a:ext cx="982717" cy="65771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DIN Condensed" pitchFamily="2" charset="0"/>
            </a:endParaRPr>
          </a:p>
        </p:txBody>
      </p:sp>
      <p:sp>
        <p:nvSpPr>
          <p:cNvPr id="14" name="Rectangle 13">
            <a:extLst>
              <a:ext uri="{FF2B5EF4-FFF2-40B4-BE49-F238E27FC236}">
                <a16:creationId xmlns:a16="http://schemas.microsoft.com/office/drawing/2014/main" id="{6223F3C7-5709-8147-9B33-649580A06C47}"/>
              </a:ext>
            </a:extLst>
          </p:cNvPr>
          <p:cNvSpPr/>
          <p:nvPr/>
        </p:nvSpPr>
        <p:spPr>
          <a:xfrm>
            <a:off x="0" y="5229838"/>
            <a:ext cx="5549462" cy="26124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50"/>
              </a:solidFill>
              <a:latin typeface="DIN Condensed" pitchFamily="2" charset="0"/>
            </a:endParaRPr>
          </a:p>
        </p:txBody>
      </p:sp>
      <p:sp>
        <p:nvSpPr>
          <p:cNvPr id="16" name="Rectangle 15">
            <a:extLst>
              <a:ext uri="{FF2B5EF4-FFF2-40B4-BE49-F238E27FC236}">
                <a16:creationId xmlns:a16="http://schemas.microsoft.com/office/drawing/2014/main" id="{14F3F485-7D6D-3B45-82E3-6655DE902995}"/>
              </a:ext>
            </a:extLst>
          </p:cNvPr>
          <p:cNvSpPr/>
          <p:nvPr/>
        </p:nvSpPr>
        <p:spPr>
          <a:xfrm>
            <a:off x="11759763" y="5436419"/>
            <a:ext cx="423040" cy="26124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50"/>
              </a:solidFill>
              <a:latin typeface="DIN Condensed" pitchFamily="2" charset="0"/>
            </a:endParaRPr>
          </a:p>
        </p:txBody>
      </p:sp>
      <p:sp>
        <p:nvSpPr>
          <p:cNvPr id="17" name="TextBox 16">
            <a:extLst>
              <a:ext uri="{FF2B5EF4-FFF2-40B4-BE49-F238E27FC236}">
                <a16:creationId xmlns:a16="http://schemas.microsoft.com/office/drawing/2014/main" id="{CA530D73-98B1-FC46-B5AD-D1221A83E38D}"/>
              </a:ext>
            </a:extLst>
          </p:cNvPr>
          <p:cNvSpPr txBox="1"/>
          <p:nvPr/>
        </p:nvSpPr>
        <p:spPr>
          <a:xfrm>
            <a:off x="9450989" y="5787733"/>
            <a:ext cx="2642994" cy="646331"/>
          </a:xfrm>
          <a:prstGeom prst="rect">
            <a:avLst/>
          </a:prstGeom>
          <a:noFill/>
        </p:spPr>
        <p:txBody>
          <a:bodyPr wrap="square" rtlCol="0">
            <a:spAutoFit/>
          </a:bodyPr>
          <a:lstStyle/>
          <a:p>
            <a:r>
              <a:rPr lang="en-US" dirty="0">
                <a:solidFill>
                  <a:srgbClr val="00B050"/>
                </a:solidFill>
                <a:latin typeface="DIN Condensed" pitchFamily="2" charset="0"/>
              </a:rPr>
              <a:t>Total Output Communication Time : </a:t>
            </a:r>
          </a:p>
          <a:p>
            <a:r>
              <a:rPr lang="en-US" dirty="0">
                <a:solidFill>
                  <a:srgbClr val="00B050"/>
                </a:solidFill>
                <a:latin typeface="DIN Condensed" pitchFamily="2" charset="0"/>
              </a:rPr>
              <a:t>from GPU to CPU</a:t>
            </a:r>
          </a:p>
        </p:txBody>
      </p:sp>
      <p:sp>
        <p:nvSpPr>
          <p:cNvPr id="18" name="TextBox 17">
            <a:extLst>
              <a:ext uri="{FF2B5EF4-FFF2-40B4-BE49-F238E27FC236}">
                <a16:creationId xmlns:a16="http://schemas.microsoft.com/office/drawing/2014/main" id="{DD20F590-4FA5-8D4A-AEEA-59B58C29B775}"/>
              </a:ext>
            </a:extLst>
          </p:cNvPr>
          <p:cNvSpPr txBox="1"/>
          <p:nvPr/>
        </p:nvSpPr>
        <p:spPr>
          <a:xfrm>
            <a:off x="5202621" y="4709355"/>
            <a:ext cx="4216478" cy="646331"/>
          </a:xfrm>
          <a:prstGeom prst="rect">
            <a:avLst/>
          </a:prstGeom>
          <a:noFill/>
        </p:spPr>
        <p:txBody>
          <a:bodyPr wrap="square" rtlCol="0">
            <a:spAutoFit/>
          </a:bodyPr>
          <a:lstStyle/>
          <a:p>
            <a:r>
              <a:rPr lang="en-US" dirty="0">
                <a:solidFill>
                  <a:srgbClr val="00B0F0"/>
                </a:solidFill>
                <a:latin typeface="DIN Condensed" pitchFamily="2" charset="0"/>
              </a:rPr>
              <a:t>Total Input Communication Time: </a:t>
            </a:r>
          </a:p>
          <a:p>
            <a:r>
              <a:rPr lang="en-US" dirty="0">
                <a:solidFill>
                  <a:srgbClr val="00B0F0"/>
                </a:solidFill>
                <a:latin typeface="DIN Condensed" pitchFamily="2" charset="0"/>
              </a:rPr>
              <a:t>from CPU to GPU</a:t>
            </a:r>
          </a:p>
        </p:txBody>
      </p:sp>
    </p:spTree>
    <p:extLst>
      <p:ext uri="{BB962C8B-B14F-4D97-AF65-F5344CB8AC3E}">
        <p14:creationId xmlns:p14="http://schemas.microsoft.com/office/powerpoint/2010/main" val="2410961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Why</a:t>
            </a:r>
            <a:r>
              <a:rPr kumimoji="1" lang="en-US" altLang="zh-TW" sz="8800">
                <a:solidFill>
                  <a:srgbClr val="FF0000"/>
                </a:solidFill>
                <a:ea typeface="新細明體"/>
              </a:rPr>
              <a:t> </a:t>
            </a:r>
            <a:r>
              <a:rPr kumimoji="1" lang="en-US" altLang="zh-TW" sz="8800" dirty="0">
                <a:solidFill>
                  <a:srgbClr val="FF0000"/>
                </a:solidFill>
                <a:ea typeface="新細明體"/>
              </a:rPr>
              <a:t>We </a:t>
            </a:r>
            <a:r>
              <a:rPr kumimoji="1" lang="en-US" altLang="zh-TW" sz="8800">
                <a:solidFill>
                  <a:srgbClr val="FF0000"/>
                </a:solidFill>
                <a:ea typeface="新細明體"/>
              </a:rPr>
              <a:t>Need This</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32</a:t>
            </a:fld>
            <a:endParaRPr lang="en-US" dirty="0"/>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Tree>
    <p:extLst>
      <p:ext uri="{BB962C8B-B14F-4D97-AF65-F5344CB8AC3E}">
        <p14:creationId xmlns:p14="http://schemas.microsoft.com/office/powerpoint/2010/main" val="2691372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Assume no inter-connection between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GPU</a:t>
            </a:r>
          </a:p>
          <a:p>
            <a:pPr algn="just"/>
            <a:r>
              <a:rPr lang="en-US" altLang="zh-TW" dirty="0">
                <a:solidFill>
                  <a:schemeClr val="bg2">
                    <a:lumMod val="25000"/>
                  </a:schemeClr>
                </a:solidFill>
                <a:ea typeface="新細明體"/>
                <a:cs typeface="Calibri"/>
              </a:rPr>
              <a:t>Data</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Communication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need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to</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send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between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CPU</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and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GPU</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33</a:t>
            </a:fld>
            <a:endParaRPr lang="en-US" dirty="0"/>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Tree>
    <p:extLst>
      <p:ext uri="{BB962C8B-B14F-4D97-AF65-F5344CB8AC3E}">
        <p14:creationId xmlns:p14="http://schemas.microsoft.com/office/powerpoint/2010/main" val="2684091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Assume no inter-connection between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GPU</a:t>
            </a:r>
          </a:p>
          <a:p>
            <a:pPr algn="just"/>
            <a:r>
              <a:rPr lang="en-US" altLang="zh-TW" dirty="0">
                <a:solidFill>
                  <a:schemeClr val="bg2">
                    <a:lumMod val="25000"/>
                  </a:schemeClr>
                </a:solidFill>
                <a:ea typeface="新細明體"/>
                <a:cs typeface="Calibri"/>
              </a:rPr>
              <a:t>Data</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Communication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need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to</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send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between</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CPU</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and</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GPU</a:t>
            </a: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34</a:t>
            </a:fld>
            <a:endParaRPr lang="en-US" dirty="0"/>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6" name="矩形 15">
            <a:extLst>
              <a:ext uri="{FF2B5EF4-FFF2-40B4-BE49-F238E27FC236}">
                <a16:creationId xmlns:a16="http://schemas.microsoft.com/office/drawing/2014/main" id="{26342ED5-88CC-AB42-B916-30286CF44D34}"/>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8" name="矩形 16">
            <a:extLst>
              <a:ext uri="{FF2B5EF4-FFF2-40B4-BE49-F238E27FC236}">
                <a16:creationId xmlns:a16="http://schemas.microsoft.com/office/drawing/2014/main" id="{71D80825-2331-524B-8241-A314993EE0FF}"/>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9" name="直線接點 17">
            <a:extLst>
              <a:ext uri="{FF2B5EF4-FFF2-40B4-BE49-F238E27FC236}">
                <a16:creationId xmlns:a16="http://schemas.microsoft.com/office/drawing/2014/main" id="{664A9B6E-74E3-7C4D-BE68-DC62150D1748}"/>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544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35</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標題 1">
            <a:extLst>
              <a:ext uri="{FF2B5EF4-FFF2-40B4-BE49-F238E27FC236}">
                <a16:creationId xmlns:a16="http://schemas.microsoft.com/office/drawing/2014/main" id="{25C4AC0D-7293-DC4A-8E2D-6B7F90150CA2}"/>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8" name="矩形 15">
            <a:extLst>
              <a:ext uri="{FF2B5EF4-FFF2-40B4-BE49-F238E27FC236}">
                <a16:creationId xmlns:a16="http://schemas.microsoft.com/office/drawing/2014/main" id="{9218FDE0-7FD2-914E-AF21-CCFBC55F608D}"/>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9" name="矩形 16">
            <a:extLst>
              <a:ext uri="{FF2B5EF4-FFF2-40B4-BE49-F238E27FC236}">
                <a16:creationId xmlns:a16="http://schemas.microsoft.com/office/drawing/2014/main" id="{49871699-C3EE-8448-BA17-5BE737EDA378}"/>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1" name="直線接點 17">
            <a:extLst>
              <a:ext uri="{FF2B5EF4-FFF2-40B4-BE49-F238E27FC236}">
                <a16:creationId xmlns:a16="http://schemas.microsoft.com/office/drawing/2014/main" id="{239197E2-36A9-5841-BB43-C56153507226}"/>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382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36</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標題 1">
            <a:extLst>
              <a:ext uri="{FF2B5EF4-FFF2-40B4-BE49-F238E27FC236}">
                <a16:creationId xmlns:a16="http://schemas.microsoft.com/office/drawing/2014/main" id="{A0D91A06-0F3B-4349-984A-FA24B4E27442}"/>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1" name="矩形 15">
            <a:extLst>
              <a:ext uri="{FF2B5EF4-FFF2-40B4-BE49-F238E27FC236}">
                <a16:creationId xmlns:a16="http://schemas.microsoft.com/office/drawing/2014/main" id="{EE75BEF3-1D65-F44B-817E-3561C68D19F8}"/>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12" name="矩形 16">
            <a:extLst>
              <a:ext uri="{FF2B5EF4-FFF2-40B4-BE49-F238E27FC236}">
                <a16:creationId xmlns:a16="http://schemas.microsoft.com/office/drawing/2014/main" id="{5D7638B1-D714-8B4E-B1AB-EE119234B785}"/>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3" name="直線接點 17">
            <a:extLst>
              <a:ext uri="{FF2B5EF4-FFF2-40B4-BE49-F238E27FC236}">
                <a16:creationId xmlns:a16="http://schemas.microsoft.com/office/drawing/2014/main" id="{2B9DC778-EE17-BF4C-8941-9ACC15C3689E}"/>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47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p:txBody>
          <a:bodyPr/>
          <a:lstStyle/>
          <a:p>
            <a:fld id="{D57F1E4F-1CFF-5643-939E-217C01CDF565}" type="slidenum">
              <a:rPr lang="en-US" smtClean="0"/>
              <a:pPr/>
              <a:t>37</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標題 1">
            <a:extLst>
              <a:ext uri="{FF2B5EF4-FFF2-40B4-BE49-F238E27FC236}">
                <a16:creationId xmlns:a16="http://schemas.microsoft.com/office/drawing/2014/main" id="{94B64107-3B3A-4F48-9EFD-AF7067ED86EC}"/>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2" name="矩形 15">
            <a:extLst>
              <a:ext uri="{FF2B5EF4-FFF2-40B4-BE49-F238E27FC236}">
                <a16:creationId xmlns:a16="http://schemas.microsoft.com/office/drawing/2014/main" id="{2ED3EC98-F37A-4A4E-B56C-14EBFECE4A02}"/>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13" name="矩形 16">
            <a:extLst>
              <a:ext uri="{FF2B5EF4-FFF2-40B4-BE49-F238E27FC236}">
                <a16:creationId xmlns:a16="http://schemas.microsoft.com/office/drawing/2014/main" id="{DFE33429-88CC-614C-A0B9-AFAE54495C46}"/>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4" name="直線接點 17">
            <a:extLst>
              <a:ext uri="{FF2B5EF4-FFF2-40B4-BE49-F238E27FC236}">
                <a16:creationId xmlns:a16="http://schemas.microsoft.com/office/drawing/2014/main" id="{701B41B4-4FE6-0B41-B11E-C75960424916}"/>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173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38</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標題 1">
            <a:extLst>
              <a:ext uri="{FF2B5EF4-FFF2-40B4-BE49-F238E27FC236}">
                <a16:creationId xmlns:a16="http://schemas.microsoft.com/office/drawing/2014/main" id="{AE155BB3-10F0-2D46-8DD5-F46F58C0CCF8}"/>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5" name="矩形 15">
            <a:extLst>
              <a:ext uri="{FF2B5EF4-FFF2-40B4-BE49-F238E27FC236}">
                <a16:creationId xmlns:a16="http://schemas.microsoft.com/office/drawing/2014/main" id="{657B8B04-8E76-9A4C-8914-F27CA0BFBC25}"/>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16" name="矩形 16">
            <a:extLst>
              <a:ext uri="{FF2B5EF4-FFF2-40B4-BE49-F238E27FC236}">
                <a16:creationId xmlns:a16="http://schemas.microsoft.com/office/drawing/2014/main" id="{7D2B219F-5FED-264C-B9C7-985CC36B093B}"/>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7" name="直線接點 17">
            <a:extLst>
              <a:ext uri="{FF2B5EF4-FFF2-40B4-BE49-F238E27FC236}">
                <a16:creationId xmlns:a16="http://schemas.microsoft.com/office/drawing/2014/main" id="{51942407-3FFD-474D-80E6-8C9E1D3A6AFF}"/>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72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39</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24" name="標題 1">
            <a:extLst>
              <a:ext uri="{FF2B5EF4-FFF2-40B4-BE49-F238E27FC236}">
                <a16:creationId xmlns:a16="http://schemas.microsoft.com/office/drawing/2014/main" id="{206A439C-37D0-314B-A630-09AC4BDE5F5C}"/>
              </a:ext>
            </a:extLst>
          </p:cNvPr>
          <p:cNvSpPr>
            <a:spLocks noGrp="1"/>
          </p:cNvSpPr>
          <p:nvPr>
            <p:ph type="title"/>
          </p:nvPr>
        </p:nvSpPr>
        <p:spPr>
          <a:xfrm>
            <a:off x="838200" y="365125"/>
            <a:ext cx="10515600" cy="1325563"/>
          </a:xfrm>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6" name="矩形 15">
            <a:extLst>
              <a:ext uri="{FF2B5EF4-FFF2-40B4-BE49-F238E27FC236}">
                <a16:creationId xmlns:a16="http://schemas.microsoft.com/office/drawing/2014/main" id="{0D26C686-A252-284B-A40C-CA07529E280B}"/>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17" name="矩形 16">
            <a:extLst>
              <a:ext uri="{FF2B5EF4-FFF2-40B4-BE49-F238E27FC236}">
                <a16:creationId xmlns:a16="http://schemas.microsoft.com/office/drawing/2014/main" id="{7C464AEC-40C9-DA4F-9722-4B0331936DE8}"/>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18" name="直線接點 17">
            <a:extLst>
              <a:ext uri="{FF2B5EF4-FFF2-40B4-BE49-F238E27FC236}">
                <a16:creationId xmlns:a16="http://schemas.microsoft.com/office/drawing/2014/main" id="{A827372A-D28F-1247-A62F-86C5E12214BD}"/>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825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665758"/>
            <a:ext cx="11437575" cy="1526483"/>
          </a:xfrm>
        </p:spPr>
        <p:txBody>
          <a:bodyPr>
            <a:noAutofit/>
          </a:bodyPr>
          <a:lstStyle/>
          <a:p>
            <a:r>
              <a:rPr kumimoji="1" lang="en-US" altLang="zh-TW" sz="9600" dirty="0">
                <a:solidFill>
                  <a:srgbClr val="00B0F0"/>
                </a:solidFill>
              </a:rPr>
              <a:t>Project Introduction</a:t>
            </a:r>
            <a:endParaRPr kumimoji="1" lang="zh-TW" altLang="en-US" sz="9600" dirty="0">
              <a:solidFill>
                <a:srgbClr val="00B0F0"/>
              </a:solidFill>
            </a:endParaRPr>
          </a:p>
        </p:txBody>
      </p:sp>
      <p:sp>
        <p:nvSpPr>
          <p:cNvPr id="3" name="投影片編號版面配置區 5">
            <a:extLst>
              <a:ext uri="{FF2B5EF4-FFF2-40B4-BE49-F238E27FC236}">
                <a16:creationId xmlns:a16="http://schemas.microsoft.com/office/drawing/2014/main" id="{876FA4DA-BB64-5A45-B3C1-12D1879495CD}"/>
              </a:ext>
            </a:extLst>
          </p:cNvPr>
          <p:cNvSpPr>
            <a:spLocks noGrp="1"/>
          </p:cNvSpPr>
          <p:nvPr>
            <p:ph type="sldNum" sz="quarter" idx="12"/>
          </p:nvPr>
        </p:nvSpPr>
        <p:spPr>
          <a:xfrm>
            <a:off x="8610600" y="6356350"/>
            <a:ext cx="2743200" cy="365125"/>
          </a:xfrm>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3052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Let’s Look at A Model</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662861"/>
            <a:ext cx="10515600" cy="1762527"/>
          </a:xfrm>
        </p:spPr>
        <p:txBody>
          <a:bodyPr vert="horz" lIns="91440" tIns="45720" rIns="91440" bIns="45720" rtlCol="0" anchor="t">
            <a:normAutofit/>
          </a:bodyPr>
          <a:lstStyle/>
          <a:p>
            <a:pPr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40</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sp>
        <p:nvSpPr>
          <p:cNvPr id="21" name="矩形 15">
            <a:extLst>
              <a:ext uri="{FF2B5EF4-FFF2-40B4-BE49-F238E27FC236}">
                <a16:creationId xmlns:a16="http://schemas.microsoft.com/office/drawing/2014/main" id="{B45942F2-138C-334D-B0F6-A08F49DFD032}"/>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4" name="矩形 16">
            <a:extLst>
              <a:ext uri="{FF2B5EF4-FFF2-40B4-BE49-F238E27FC236}">
                <a16:creationId xmlns:a16="http://schemas.microsoft.com/office/drawing/2014/main" id="{2C18D694-FACD-C940-9776-F8644AF3CC79}"/>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25" name="直線接點 17">
            <a:extLst>
              <a:ext uri="{FF2B5EF4-FFF2-40B4-BE49-F238E27FC236}">
                <a16:creationId xmlns:a16="http://schemas.microsoft.com/office/drawing/2014/main" id="{E3026D32-974B-BD43-8049-5C8CB2272F52}"/>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734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What We Want</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662861"/>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We need each layer’s communication time which are</a:t>
            </a:r>
          </a:p>
          <a:p>
            <a:pPr lvl="1" algn="just"/>
            <a:r>
              <a:rPr lang="en-US" altLang="zh-TW" dirty="0">
                <a:solidFill>
                  <a:schemeClr val="bg2">
                    <a:lumMod val="25000"/>
                  </a:schemeClr>
                </a:solidFill>
                <a:ea typeface="新細明體"/>
                <a:cs typeface="Calibri"/>
              </a:rPr>
              <a:t>the time to send activations from GPU to CPU </a:t>
            </a:r>
            <a:r>
              <a:rPr lang="en-US" altLang="zh-TW" b="1" u="sng" dirty="0" err="1">
                <a:solidFill>
                  <a:schemeClr val="bg2">
                    <a:lumMod val="25000"/>
                  </a:schemeClr>
                </a:solidFill>
                <a:ea typeface="新細明體"/>
                <a:cs typeface="Calibri"/>
              </a:rPr>
              <a:t>w.r.t</a:t>
            </a:r>
            <a:r>
              <a:rPr lang="en-US" altLang="zh-TW" b="1" u="sng" dirty="0">
                <a:solidFill>
                  <a:schemeClr val="bg2">
                    <a:lumMod val="25000"/>
                  </a:schemeClr>
                </a:solidFill>
                <a:ea typeface="新細明體"/>
                <a:cs typeface="Calibri"/>
              </a:rPr>
              <a:t> current layer</a:t>
            </a:r>
          </a:p>
          <a:p>
            <a:pPr lvl="1" algn="just"/>
            <a:r>
              <a:rPr lang="en-US" altLang="zh-TW" dirty="0">
                <a:solidFill>
                  <a:schemeClr val="bg2">
                    <a:lumMod val="25000"/>
                  </a:schemeClr>
                </a:solidFill>
                <a:ea typeface="新細明體"/>
                <a:cs typeface="Calibri"/>
              </a:rPr>
              <a:t>and time to send these activations from CPU back to GPU </a:t>
            </a:r>
            <a:r>
              <a:rPr lang="en-US" altLang="zh-TW" b="1" u="sng" dirty="0" err="1">
                <a:solidFill>
                  <a:schemeClr val="bg2">
                    <a:lumMod val="25000"/>
                  </a:schemeClr>
                </a:solidFill>
                <a:ea typeface="新細明體"/>
                <a:cs typeface="Calibri"/>
              </a:rPr>
              <a:t>w.r.t</a:t>
            </a:r>
            <a:r>
              <a:rPr lang="en-US" altLang="zh-TW" b="1" u="sng" dirty="0">
                <a:solidFill>
                  <a:schemeClr val="bg2">
                    <a:lumMod val="25000"/>
                  </a:schemeClr>
                </a:solidFill>
                <a:ea typeface="新細明體"/>
                <a:cs typeface="Calibri"/>
              </a:rPr>
              <a:t> next layer</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41</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sp>
        <p:nvSpPr>
          <p:cNvPr id="21" name="矩形 15">
            <a:extLst>
              <a:ext uri="{FF2B5EF4-FFF2-40B4-BE49-F238E27FC236}">
                <a16:creationId xmlns:a16="http://schemas.microsoft.com/office/drawing/2014/main" id="{2BBB20FF-CFE2-0449-AEAF-9DED4CB55D5A}"/>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4" name="矩形 16">
            <a:extLst>
              <a:ext uri="{FF2B5EF4-FFF2-40B4-BE49-F238E27FC236}">
                <a16:creationId xmlns:a16="http://schemas.microsoft.com/office/drawing/2014/main" id="{D13E4BF8-AE8D-9B49-AE63-1CFCAD748C43}"/>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25" name="直線接點 17">
            <a:extLst>
              <a:ext uri="{FF2B5EF4-FFF2-40B4-BE49-F238E27FC236}">
                <a16:creationId xmlns:a16="http://schemas.microsoft.com/office/drawing/2014/main" id="{A3ACF2A8-6AD0-3B46-BC28-131C39353362}"/>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088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What We Want</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sz="2400" dirty="0">
                <a:solidFill>
                  <a:schemeClr val="bg2">
                    <a:lumMod val="25000"/>
                  </a:schemeClr>
                </a:solidFill>
                <a:ea typeface="新細明體"/>
                <a:cs typeface="Calibri"/>
              </a:rPr>
              <a:t>Since we want to find a split point to split model into stages</a:t>
            </a:r>
          </a:p>
          <a:p>
            <a:pPr algn="just"/>
            <a:r>
              <a:rPr lang="en-US" altLang="zh-TW" sz="2400" dirty="0">
                <a:solidFill>
                  <a:schemeClr val="bg2">
                    <a:lumMod val="25000"/>
                  </a:schemeClr>
                </a:solidFill>
                <a:ea typeface="新細明體"/>
                <a:cs typeface="Calibri"/>
              </a:rPr>
              <a:t>We need this communication time to determine the cost of this split point</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42</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sp>
        <p:nvSpPr>
          <p:cNvPr id="21" name="矩形 15">
            <a:extLst>
              <a:ext uri="{FF2B5EF4-FFF2-40B4-BE49-F238E27FC236}">
                <a16:creationId xmlns:a16="http://schemas.microsoft.com/office/drawing/2014/main" id="{17373855-2168-0041-ACA4-D8AB8DBDE8A1}"/>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4" name="矩形 16">
            <a:extLst>
              <a:ext uri="{FF2B5EF4-FFF2-40B4-BE49-F238E27FC236}">
                <a16:creationId xmlns:a16="http://schemas.microsoft.com/office/drawing/2014/main" id="{26082B92-DD4C-9945-A2CD-438B3D9AF0E4}"/>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25" name="直線接點 17">
            <a:extLst>
              <a:ext uri="{FF2B5EF4-FFF2-40B4-BE49-F238E27FC236}">
                <a16:creationId xmlns:a16="http://schemas.microsoft.com/office/drawing/2014/main" id="{BABC4753-1DF1-D245-9F7A-E1645917F4AE}"/>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262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Split Model into Stages</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marL="457200" lvl="1" indent="0" algn="just">
              <a:buNone/>
            </a:pPr>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43</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cxnSp>
        <p:nvCxnSpPr>
          <p:cNvPr id="30" name="Straight Arrow Connector 29">
            <a:extLst>
              <a:ext uri="{FF2B5EF4-FFF2-40B4-BE49-F238E27FC236}">
                <a16:creationId xmlns:a16="http://schemas.microsoft.com/office/drawing/2014/main" id="{3159425C-95CC-6641-9147-633993DD56FD}"/>
              </a:ext>
            </a:extLst>
          </p:cNvPr>
          <p:cNvCxnSpPr>
            <a:stCxn id="23" idx="2"/>
            <a:endCxn id="22" idx="0"/>
          </p:cNvCxnSpPr>
          <p:nvPr/>
        </p:nvCxnSpPr>
        <p:spPr>
          <a:xfrm>
            <a:off x="1552903" y="4066373"/>
            <a:ext cx="0" cy="70419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5" name="Elbow Connector 24">
            <a:extLst>
              <a:ext uri="{FF2B5EF4-FFF2-40B4-BE49-F238E27FC236}">
                <a16:creationId xmlns:a16="http://schemas.microsoft.com/office/drawing/2014/main" id="{720958B8-28E5-9140-914E-A3919EA8828A}"/>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0E201C0A-2AA7-F540-AD0A-5AB2E9554678}"/>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矩形 15">
            <a:extLst>
              <a:ext uri="{FF2B5EF4-FFF2-40B4-BE49-F238E27FC236}">
                <a16:creationId xmlns:a16="http://schemas.microsoft.com/office/drawing/2014/main" id="{FFC37414-AF77-D64A-AA90-E419F3590E44}"/>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7" name="矩形 16">
            <a:extLst>
              <a:ext uri="{FF2B5EF4-FFF2-40B4-BE49-F238E27FC236}">
                <a16:creationId xmlns:a16="http://schemas.microsoft.com/office/drawing/2014/main" id="{8AE9A2BD-ECD5-624D-81DC-C09C17DD4197}"/>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28" name="直線接點 17">
            <a:extLst>
              <a:ext uri="{FF2B5EF4-FFF2-40B4-BE49-F238E27FC236}">
                <a16:creationId xmlns:a16="http://schemas.microsoft.com/office/drawing/2014/main" id="{83B954FD-C290-F349-882A-5C4D0BFC2F29}"/>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757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Split Model into Stages</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We have 3 machines computing this model</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44</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4" name="Elbow Connector 23">
            <a:extLst>
              <a:ext uri="{FF2B5EF4-FFF2-40B4-BE49-F238E27FC236}">
                <a16:creationId xmlns:a16="http://schemas.microsoft.com/office/drawing/2014/main" id="{3453B284-5A31-564B-A432-62C3638F0DB5}"/>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6C1375-422F-D341-AE6C-FEDEE160C2BC}"/>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7" name="TextBox 26">
            <a:extLst>
              <a:ext uri="{FF2B5EF4-FFF2-40B4-BE49-F238E27FC236}">
                <a16:creationId xmlns:a16="http://schemas.microsoft.com/office/drawing/2014/main" id="{2C99D4A7-3223-A748-A7AC-B8F65B7B5095}"/>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28" name="Elbow Connector 27">
            <a:extLst>
              <a:ext uri="{FF2B5EF4-FFF2-40B4-BE49-F238E27FC236}">
                <a16:creationId xmlns:a16="http://schemas.microsoft.com/office/drawing/2014/main" id="{6E487490-7255-E146-8FFA-857300B5F535}"/>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F8747D-C9C5-8B4F-98CA-896BAED1BAEB}"/>
              </a:ext>
            </a:extLst>
          </p:cNvPr>
          <p:cNvCxnSpPr/>
          <p:nvPr/>
        </p:nvCxnSpPr>
        <p:spPr>
          <a:xfrm>
            <a:off x="1552903" y="4066373"/>
            <a:ext cx="0" cy="70419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0F9D80F-DD16-BB41-B7C2-2ED1568D0339}"/>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9" name="矩形 15">
            <a:extLst>
              <a:ext uri="{FF2B5EF4-FFF2-40B4-BE49-F238E27FC236}">
                <a16:creationId xmlns:a16="http://schemas.microsoft.com/office/drawing/2014/main" id="{5B21CFF3-F1EA-4F40-83AC-4AECCC0CA484}"/>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0" name="矩形 16">
            <a:extLst>
              <a:ext uri="{FF2B5EF4-FFF2-40B4-BE49-F238E27FC236}">
                <a16:creationId xmlns:a16="http://schemas.microsoft.com/office/drawing/2014/main" id="{6A5243C6-9EBA-CC46-8461-BD15DB24BD27}"/>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8" name="直線接點 17">
            <a:extLst>
              <a:ext uri="{FF2B5EF4-FFF2-40B4-BE49-F238E27FC236}">
                <a16:creationId xmlns:a16="http://schemas.microsoft.com/office/drawing/2014/main" id="{4CC0120A-FA33-4441-8AD6-E911F7BA5490}"/>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895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Input image communication (ignore this operation cost)</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45</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4" name="Elbow Connector 23">
            <a:extLst>
              <a:ext uri="{FF2B5EF4-FFF2-40B4-BE49-F238E27FC236}">
                <a16:creationId xmlns:a16="http://schemas.microsoft.com/office/drawing/2014/main" id="{3453B284-5A31-564B-A432-62C3638F0DB5}"/>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6C1375-422F-D341-AE6C-FEDEE160C2BC}"/>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7" name="TextBox 26">
            <a:extLst>
              <a:ext uri="{FF2B5EF4-FFF2-40B4-BE49-F238E27FC236}">
                <a16:creationId xmlns:a16="http://schemas.microsoft.com/office/drawing/2014/main" id="{2C99D4A7-3223-A748-A7AC-B8F65B7B5095}"/>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28" name="Elbow Connector 27">
            <a:extLst>
              <a:ext uri="{FF2B5EF4-FFF2-40B4-BE49-F238E27FC236}">
                <a16:creationId xmlns:a16="http://schemas.microsoft.com/office/drawing/2014/main" id="{6E487490-7255-E146-8FFA-857300B5F535}"/>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EF8747D-C9C5-8B4F-98CA-896BAED1BAEB}"/>
              </a:ext>
            </a:extLst>
          </p:cNvPr>
          <p:cNvCxnSpPr/>
          <p:nvPr/>
        </p:nvCxnSpPr>
        <p:spPr>
          <a:xfrm>
            <a:off x="1552903" y="4066373"/>
            <a:ext cx="0" cy="704192"/>
          </a:xfrm>
          <a:prstGeom prst="straightConnector1">
            <a:avLst/>
          </a:prstGeom>
          <a:ln w="571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5D2E68D-33C3-364A-8695-89624A1959F5}"/>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0" name="矩形 15">
            <a:extLst>
              <a:ext uri="{FF2B5EF4-FFF2-40B4-BE49-F238E27FC236}">
                <a16:creationId xmlns:a16="http://schemas.microsoft.com/office/drawing/2014/main" id="{86315A93-4C56-364E-9286-71913316CB89}"/>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7" name="矩形 16">
            <a:extLst>
              <a:ext uri="{FF2B5EF4-FFF2-40B4-BE49-F238E27FC236}">
                <a16:creationId xmlns:a16="http://schemas.microsoft.com/office/drawing/2014/main" id="{06541953-2B38-4D41-9DC2-4E26190FE980}"/>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8" name="直線接點 17">
            <a:extLst>
              <a:ext uri="{FF2B5EF4-FFF2-40B4-BE49-F238E27FC236}">
                <a16:creationId xmlns:a16="http://schemas.microsoft.com/office/drawing/2014/main" id="{010450DC-BDAE-864E-A953-A1CE03CD5D19}"/>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36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46</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A08DAE16-ADD8-9248-9B1D-30EA09D7F757}"/>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6A3AE6BC-D446-9D42-AEB3-6581B602A283}"/>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2F648F3-66B9-4E4E-9786-01A1866DE09E}"/>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9" name="TextBox 28">
            <a:extLst>
              <a:ext uri="{FF2B5EF4-FFF2-40B4-BE49-F238E27FC236}">
                <a16:creationId xmlns:a16="http://schemas.microsoft.com/office/drawing/2014/main" id="{7C0A1360-B8AE-334A-9DAD-CBE34799514F}"/>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1" name="Elbow Connector 30">
            <a:extLst>
              <a:ext uri="{FF2B5EF4-FFF2-40B4-BE49-F238E27FC236}">
                <a16:creationId xmlns:a16="http://schemas.microsoft.com/office/drawing/2014/main" id="{69ED8ECD-8568-BF40-B9F4-8AF09A5D277B}"/>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7A4AC9-7849-0549-A556-6BDB68842348}"/>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6" name="矩形 15">
            <a:extLst>
              <a:ext uri="{FF2B5EF4-FFF2-40B4-BE49-F238E27FC236}">
                <a16:creationId xmlns:a16="http://schemas.microsoft.com/office/drawing/2014/main" id="{15247309-0F20-1643-B3A4-FB7F99FAAC16}"/>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0" name="矩形 16">
            <a:extLst>
              <a:ext uri="{FF2B5EF4-FFF2-40B4-BE49-F238E27FC236}">
                <a16:creationId xmlns:a16="http://schemas.microsoft.com/office/drawing/2014/main" id="{8B34CC87-1420-A34B-A815-1AA4E4FE68C0}"/>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8" name="直線接點 17">
            <a:extLst>
              <a:ext uri="{FF2B5EF4-FFF2-40B4-BE49-F238E27FC236}">
                <a16:creationId xmlns:a16="http://schemas.microsoft.com/office/drawing/2014/main" id="{5A1397C6-E7FC-A647-AA1A-DF89EA318C11}"/>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47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Layer Conv1_1 computation time</a:t>
            </a:r>
          </a:p>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47</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A08DAE16-ADD8-9248-9B1D-30EA09D7F757}"/>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6604EA4-2011-1545-B2CA-FFF66E765900}"/>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26" name="Elbow Connector 25">
            <a:extLst>
              <a:ext uri="{FF2B5EF4-FFF2-40B4-BE49-F238E27FC236}">
                <a16:creationId xmlns:a16="http://schemas.microsoft.com/office/drawing/2014/main" id="{4900F25C-B0BB-FB4D-8178-67DE0CF2D86C}"/>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7BFD91D-0380-E74C-B941-1722886EEE7A}"/>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8" name="TextBox 27">
            <a:extLst>
              <a:ext uri="{FF2B5EF4-FFF2-40B4-BE49-F238E27FC236}">
                <a16:creationId xmlns:a16="http://schemas.microsoft.com/office/drawing/2014/main" id="{FCA26C30-EE6E-E141-8968-424F4057B3CD}"/>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29" name="Elbow Connector 28">
            <a:extLst>
              <a:ext uri="{FF2B5EF4-FFF2-40B4-BE49-F238E27FC236}">
                <a16:creationId xmlns:a16="http://schemas.microsoft.com/office/drawing/2014/main" id="{22F690DF-9F3C-BD44-BDCF-B38873A6A9B5}"/>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E810EEE-0EE4-C34A-9A1F-8133F549C987}"/>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1" name="矩形 15">
            <a:extLst>
              <a:ext uri="{FF2B5EF4-FFF2-40B4-BE49-F238E27FC236}">
                <a16:creationId xmlns:a16="http://schemas.microsoft.com/office/drawing/2014/main" id="{68348911-BA08-DD47-9079-226973346065}"/>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7" name="矩形 16">
            <a:extLst>
              <a:ext uri="{FF2B5EF4-FFF2-40B4-BE49-F238E27FC236}">
                <a16:creationId xmlns:a16="http://schemas.microsoft.com/office/drawing/2014/main" id="{936BFD78-619B-2B4A-BA33-4E3B223ABAC9}"/>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8" name="直線接點 17">
            <a:extLst>
              <a:ext uri="{FF2B5EF4-FFF2-40B4-BE49-F238E27FC236}">
                <a16:creationId xmlns:a16="http://schemas.microsoft.com/office/drawing/2014/main" id="{CB503165-5B92-034F-B541-C97946C2FA2D}"/>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486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48</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23CB3B55-77AC-C14B-8D90-1562B328AEF9}"/>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27" name="Elbow Connector 26">
            <a:extLst>
              <a:ext uri="{FF2B5EF4-FFF2-40B4-BE49-F238E27FC236}">
                <a16:creationId xmlns:a16="http://schemas.microsoft.com/office/drawing/2014/main" id="{3BD78DD7-A514-204A-91B4-8B9D2BCA5CF3}"/>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F60EDC7-5AA6-7347-BA22-2050BBC9A806}"/>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9" name="TextBox 28">
            <a:extLst>
              <a:ext uri="{FF2B5EF4-FFF2-40B4-BE49-F238E27FC236}">
                <a16:creationId xmlns:a16="http://schemas.microsoft.com/office/drawing/2014/main" id="{0A9C832F-E911-5048-BCA0-04FD9FCD2918}"/>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1" name="Elbow Connector 30">
            <a:extLst>
              <a:ext uri="{FF2B5EF4-FFF2-40B4-BE49-F238E27FC236}">
                <a16:creationId xmlns:a16="http://schemas.microsoft.com/office/drawing/2014/main" id="{B86D89B9-8F5A-B841-B104-5FF8591F187A}"/>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E57436D-6841-2646-813C-7D2DC953534A}"/>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0" name="矩形 15">
            <a:extLst>
              <a:ext uri="{FF2B5EF4-FFF2-40B4-BE49-F238E27FC236}">
                <a16:creationId xmlns:a16="http://schemas.microsoft.com/office/drawing/2014/main" id="{D971715E-7850-CF49-9A3B-4C473D714790}"/>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8" name="矩形 16">
            <a:extLst>
              <a:ext uri="{FF2B5EF4-FFF2-40B4-BE49-F238E27FC236}">
                <a16:creationId xmlns:a16="http://schemas.microsoft.com/office/drawing/2014/main" id="{2425B705-63EE-9049-932D-DF854CE81FD2}"/>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9" name="直線接點 17">
            <a:extLst>
              <a:ext uri="{FF2B5EF4-FFF2-40B4-BE49-F238E27FC236}">
                <a16:creationId xmlns:a16="http://schemas.microsoft.com/office/drawing/2014/main" id="{38CB4CBC-B189-734C-BC6C-084447F62F71}"/>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535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Output activation of layer Conv1_1 communication time</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49</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7AAC5D8-38C8-4340-8875-83A0DD51E7C6}"/>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28" name="Elbow Connector 27">
            <a:extLst>
              <a:ext uri="{FF2B5EF4-FFF2-40B4-BE49-F238E27FC236}">
                <a16:creationId xmlns:a16="http://schemas.microsoft.com/office/drawing/2014/main" id="{E5D6F8D4-B55A-2F4F-8C3E-46BCB543DFB3}"/>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5DCEAA-4846-5E4C-8ED5-D38E772E17DD}"/>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0" name="TextBox 29">
            <a:extLst>
              <a:ext uri="{FF2B5EF4-FFF2-40B4-BE49-F238E27FC236}">
                <a16:creationId xmlns:a16="http://schemas.microsoft.com/office/drawing/2014/main" id="{B0D7347E-E31B-8348-9138-B10C9DAB4594}"/>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1" name="Elbow Connector 30">
            <a:extLst>
              <a:ext uri="{FF2B5EF4-FFF2-40B4-BE49-F238E27FC236}">
                <a16:creationId xmlns:a16="http://schemas.microsoft.com/office/drawing/2014/main" id="{D12880DE-880E-3B45-B665-248F00F4915B}"/>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CBBDDAC-09D3-C441-992A-0D683792B273}"/>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8" name="矩形 15">
            <a:extLst>
              <a:ext uri="{FF2B5EF4-FFF2-40B4-BE49-F238E27FC236}">
                <a16:creationId xmlns:a16="http://schemas.microsoft.com/office/drawing/2014/main" id="{C21DA488-62E1-994B-A937-B11C8C42FE33}"/>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9" name="矩形 16">
            <a:extLst>
              <a:ext uri="{FF2B5EF4-FFF2-40B4-BE49-F238E27FC236}">
                <a16:creationId xmlns:a16="http://schemas.microsoft.com/office/drawing/2014/main" id="{09B2303D-0906-3641-9845-77A6788C0DA2}"/>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0" name="直線接點 17">
            <a:extLst>
              <a:ext uri="{FF2B5EF4-FFF2-40B4-BE49-F238E27FC236}">
                <a16:creationId xmlns:a16="http://schemas.microsoft.com/office/drawing/2014/main" id="{A61C0AF5-58A9-B24D-850B-D6357D5C3C2A}"/>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E8FB025-3888-4F4B-86F5-428FD51A9217}"/>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122124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Goal</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5</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sz="3200" dirty="0">
                <a:solidFill>
                  <a:schemeClr val="bg2">
                    <a:lumMod val="25000"/>
                  </a:schemeClr>
                </a:solidFill>
              </a:rPr>
              <a:t>Facilitate GPipe parallel training process of giant neural networks to get better training throughput</a:t>
            </a:r>
          </a:p>
        </p:txBody>
      </p:sp>
    </p:spTree>
    <p:extLst>
      <p:ext uri="{BB962C8B-B14F-4D97-AF65-F5344CB8AC3E}">
        <p14:creationId xmlns:p14="http://schemas.microsoft.com/office/powerpoint/2010/main" val="1150285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接點 17">
            <a:extLst>
              <a:ext uri="{FF2B5EF4-FFF2-40B4-BE49-F238E27FC236}">
                <a16:creationId xmlns:a16="http://schemas.microsoft.com/office/drawing/2014/main" id="{B95933FA-042B-3A40-B507-E63648C4885E}"/>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Output activation of layer Conv1_1 communication time</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50</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D4EDE84-3CF5-F545-9375-C9D29177187B}"/>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
        <p:nvSpPr>
          <p:cNvPr id="26" name="TextBox 25">
            <a:extLst>
              <a:ext uri="{FF2B5EF4-FFF2-40B4-BE49-F238E27FC236}">
                <a16:creationId xmlns:a16="http://schemas.microsoft.com/office/drawing/2014/main" id="{4BDB88FA-12E3-924C-8550-6608F2209F4E}"/>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30" name="Elbow Connector 29">
            <a:extLst>
              <a:ext uri="{FF2B5EF4-FFF2-40B4-BE49-F238E27FC236}">
                <a16:creationId xmlns:a16="http://schemas.microsoft.com/office/drawing/2014/main" id="{2EABF05B-BCCB-8044-8B53-E93B1CE930CC}"/>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FF6AB88-54EB-9846-8085-4CCB87ED4B03}"/>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7" name="TextBox 36">
            <a:extLst>
              <a:ext uri="{FF2B5EF4-FFF2-40B4-BE49-F238E27FC236}">
                <a16:creationId xmlns:a16="http://schemas.microsoft.com/office/drawing/2014/main" id="{FB467656-2074-F34D-8D83-A0791CA9CEA8}"/>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8" name="Elbow Connector 37">
            <a:extLst>
              <a:ext uri="{FF2B5EF4-FFF2-40B4-BE49-F238E27FC236}">
                <a16:creationId xmlns:a16="http://schemas.microsoft.com/office/drawing/2014/main" id="{2E7FFEB7-29EC-8B45-BE65-A18CAE8E89B5}"/>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B9B3912-062B-DF47-95AD-774113437BDA}"/>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8" name="矩形 15">
            <a:extLst>
              <a:ext uri="{FF2B5EF4-FFF2-40B4-BE49-F238E27FC236}">
                <a16:creationId xmlns:a16="http://schemas.microsoft.com/office/drawing/2014/main" id="{2142495A-553C-C54E-8135-4821327B5262}"/>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29" name="矩形 16">
            <a:extLst>
              <a:ext uri="{FF2B5EF4-FFF2-40B4-BE49-F238E27FC236}">
                <a16:creationId xmlns:a16="http://schemas.microsoft.com/office/drawing/2014/main" id="{980F8459-40DA-0445-A180-1B8916E0DCB8}"/>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spTree>
    <p:extLst>
      <p:ext uri="{BB962C8B-B14F-4D97-AF65-F5344CB8AC3E}">
        <p14:creationId xmlns:p14="http://schemas.microsoft.com/office/powerpoint/2010/main" val="981976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Output activation of layer Conv1_1 communication time</a:t>
            </a:r>
          </a:p>
          <a:p>
            <a:pPr algn="just"/>
            <a:r>
              <a:rPr lang="en-US" altLang="zh-TW" dirty="0">
                <a:solidFill>
                  <a:schemeClr val="bg2">
                    <a:lumMod val="25000"/>
                  </a:schemeClr>
                </a:solidFill>
                <a:ea typeface="新細明體"/>
                <a:cs typeface="Calibri"/>
              </a:rPr>
              <a:t>Input activation of next layer Conv1_2 communication time</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51</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cxnSp>
        <p:nvCxnSpPr>
          <p:cNvPr id="30" name="Elbow Connector 29">
            <a:extLst>
              <a:ext uri="{FF2B5EF4-FFF2-40B4-BE49-F238E27FC236}">
                <a16:creationId xmlns:a16="http://schemas.microsoft.com/office/drawing/2014/main" id="{31B72752-C6AB-C84D-99C9-B82EAA9DD3EA}"/>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014FE2-559B-2B41-A61F-55921CCE49CE}"/>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7" name="TextBox 36">
            <a:extLst>
              <a:ext uri="{FF2B5EF4-FFF2-40B4-BE49-F238E27FC236}">
                <a16:creationId xmlns:a16="http://schemas.microsoft.com/office/drawing/2014/main" id="{F1A457EB-6F8C-7A46-A785-616D12283F41}"/>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8" name="Elbow Connector 37">
            <a:extLst>
              <a:ext uri="{FF2B5EF4-FFF2-40B4-BE49-F238E27FC236}">
                <a16:creationId xmlns:a16="http://schemas.microsoft.com/office/drawing/2014/main" id="{F120F25B-5214-5D4F-96CD-F957B637E17A}"/>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5F85BA2-E228-0E4F-ABF5-980DE5A76A9D}"/>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9" name="矩形 15">
            <a:extLst>
              <a:ext uri="{FF2B5EF4-FFF2-40B4-BE49-F238E27FC236}">
                <a16:creationId xmlns:a16="http://schemas.microsoft.com/office/drawing/2014/main" id="{0F5B52C8-DB82-244B-B2FD-C3CA1284AB74}"/>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0" name="矩形 16">
            <a:extLst>
              <a:ext uri="{FF2B5EF4-FFF2-40B4-BE49-F238E27FC236}">
                <a16:creationId xmlns:a16="http://schemas.microsoft.com/office/drawing/2014/main" id="{02C0CD28-A499-5545-97F8-8FEE93969F6F}"/>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1" name="直線接點 17">
            <a:extLst>
              <a:ext uri="{FF2B5EF4-FFF2-40B4-BE49-F238E27FC236}">
                <a16:creationId xmlns:a16="http://schemas.microsoft.com/office/drawing/2014/main" id="{D0113A8E-B5EE-5247-A5D4-445986CE9696}"/>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8BF2BB7-9826-3946-93DE-4CB2ECF36E5F}"/>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475430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Output activation of layer Conv1_1 communication time</a:t>
            </a:r>
          </a:p>
          <a:p>
            <a:pPr algn="just"/>
            <a:r>
              <a:rPr lang="en-US" altLang="zh-TW" dirty="0">
                <a:solidFill>
                  <a:schemeClr val="bg2">
                    <a:lumMod val="25000"/>
                  </a:schemeClr>
                </a:solidFill>
                <a:ea typeface="新細明體"/>
                <a:cs typeface="Calibri"/>
              </a:rPr>
              <a:t>Input activation of next layer Conv1_2 communication time</a:t>
            </a: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52</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sp>
        <p:nvSpPr>
          <p:cNvPr id="27" name="TextBox 26">
            <a:extLst>
              <a:ext uri="{FF2B5EF4-FFF2-40B4-BE49-F238E27FC236}">
                <a16:creationId xmlns:a16="http://schemas.microsoft.com/office/drawing/2014/main" id="{BED936E5-F854-8A47-98DF-017F37CB5047}"/>
              </a:ext>
            </a:extLst>
          </p:cNvPr>
          <p:cNvSpPr txBox="1"/>
          <p:nvPr/>
        </p:nvSpPr>
        <p:spPr>
          <a:xfrm>
            <a:off x="2360212" y="3981439"/>
            <a:ext cx="1046411" cy="461665"/>
          </a:xfrm>
          <a:prstGeom prst="rect">
            <a:avLst/>
          </a:prstGeom>
          <a:noFill/>
        </p:spPr>
        <p:txBody>
          <a:bodyPr wrap="square" rtlCol="0">
            <a:spAutoFit/>
          </a:bodyPr>
          <a:lstStyle/>
          <a:p>
            <a:r>
              <a:rPr lang="en-US" sz="2400" b="1" dirty="0">
                <a:solidFill>
                  <a:srgbClr val="FF0000"/>
                </a:solidFill>
                <a:latin typeface="DIN Condensed" pitchFamily="2" charset="0"/>
              </a:rPr>
              <a:t>+</a:t>
            </a:r>
          </a:p>
        </p:txBody>
      </p:sp>
      <p:sp>
        <p:nvSpPr>
          <p:cNvPr id="5" name="Oval 4">
            <a:extLst>
              <a:ext uri="{FF2B5EF4-FFF2-40B4-BE49-F238E27FC236}">
                <a16:creationId xmlns:a16="http://schemas.microsoft.com/office/drawing/2014/main" id="{D7E1E79E-7DC7-4849-965F-43C70E71A6BF}"/>
              </a:ext>
            </a:extLst>
          </p:cNvPr>
          <p:cNvSpPr/>
          <p:nvPr/>
        </p:nvSpPr>
        <p:spPr>
          <a:xfrm>
            <a:off x="1383420" y="3884923"/>
            <a:ext cx="2465988" cy="873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B9BC20C-6805-2944-A4DD-B368EAAB6C45}"/>
                  </a:ext>
                </a:extLst>
              </p:cNvPr>
              <p:cNvSpPr txBox="1"/>
              <p:nvPr/>
            </p:nvSpPr>
            <p:spPr>
              <a:xfrm>
                <a:off x="1433348" y="3307407"/>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a:solidFill>
                              <a:schemeClr val="tx1"/>
                            </a:solidFill>
                            <a:latin typeface="Cambria Math" panose="02040503050406030204" pitchFamily="18" charset="0"/>
                            <a:ea typeface="新細明體"/>
                            <a:cs typeface="Calibri"/>
                          </a:rPr>
                          <m:t>𝑪</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a:t>
                </a:r>
                <a:r>
                  <a:rPr lang="en-US" altLang="zh-TW" sz="3200" b="1" dirty="0">
                    <a:latin typeface="DIN Condensed" pitchFamily="2" charset="0"/>
                  </a:rPr>
                  <a:t>c</a:t>
                </a:r>
                <a:r>
                  <a:rPr lang="en-US" altLang="zh-TW" sz="3200" b="1" dirty="0">
                    <a:solidFill>
                      <a:schemeClr val="tx1"/>
                    </a:solidFill>
                    <a:latin typeface="DIN Condensed" pitchFamily="2" charset="0"/>
                  </a:rPr>
                  <a:t>ommunication time</a:t>
                </a:r>
                <a:endParaRPr lang="en-US" sz="3200" b="1" dirty="0">
                  <a:solidFill>
                    <a:schemeClr val="tx1"/>
                  </a:solidFill>
                  <a:latin typeface="DIN Condensed" pitchFamily="2" charset="0"/>
                </a:endParaRPr>
              </a:p>
            </p:txBody>
          </p:sp>
        </mc:Choice>
        <mc:Fallback xmlns="">
          <p:sp>
            <p:nvSpPr>
              <p:cNvPr id="28" name="TextBox 27">
                <a:extLst>
                  <a:ext uri="{FF2B5EF4-FFF2-40B4-BE49-F238E27FC236}">
                    <a16:creationId xmlns:a16="http://schemas.microsoft.com/office/drawing/2014/main" id="{FB9BC20C-6805-2944-A4DD-B368EAAB6C45}"/>
                  </a:ext>
                </a:extLst>
              </p:cNvPr>
              <p:cNvSpPr txBox="1">
                <a:spLocks noRot="1" noChangeAspect="1" noMove="1" noResize="1" noEditPoints="1" noAdjustHandles="1" noChangeArrowheads="1" noChangeShapeType="1" noTextEdit="1"/>
              </p:cNvSpPr>
              <p:nvPr/>
            </p:nvSpPr>
            <p:spPr>
              <a:xfrm>
                <a:off x="1433348" y="3307407"/>
                <a:ext cx="4369672" cy="584775"/>
              </a:xfrm>
              <a:prstGeom prst="rect">
                <a:avLst/>
              </a:prstGeom>
              <a:blipFill>
                <a:blip r:embed="rId3"/>
                <a:stretch>
                  <a:fillRect t="-12632" r="-1255" b="-35789"/>
                </a:stretch>
              </a:blipFill>
            </p:spPr>
            <p:txBody>
              <a:bodyPr/>
              <a:lstStyle/>
              <a:p>
                <a:r>
                  <a:rPr lang="en-US">
                    <a:noFill/>
                  </a:rPr>
                  <a:t> </a:t>
                </a:r>
              </a:p>
            </p:txBody>
          </p:sp>
        </mc:Fallback>
      </mc:AlternateContent>
      <p:cxnSp>
        <p:nvCxnSpPr>
          <p:cNvPr id="29" name="Elbow Connector 28">
            <a:extLst>
              <a:ext uri="{FF2B5EF4-FFF2-40B4-BE49-F238E27FC236}">
                <a16:creationId xmlns:a16="http://schemas.microsoft.com/office/drawing/2014/main" id="{B222A045-6D80-FE42-9749-D7A4C1F3A40E}"/>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F96B081-CEC7-464C-BDD7-A343D1659D94}"/>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1" name="TextBox 30">
            <a:extLst>
              <a:ext uri="{FF2B5EF4-FFF2-40B4-BE49-F238E27FC236}">
                <a16:creationId xmlns:a16="http://schemas.microsoft.com/office/drawing/2014/main" id="{C5C8CFBB-3BC1-284A-AB16-BD2DA33907DF}"/>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7" name="Elbow Connector 36">
            <a:extLst>
              <a:ext uri="{FF2B5EF4-FFF2-40B4-BE49-F238E27FC236}">
                <a16:creationId xmlns:a16="http://schemas.microsoft.com/office/drawing/2014/main" id="{7564A2AA-7E6F-B945-BADD-1F05238D2346}"/>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878FEA3-A646-9648-A38C-FEE9197B3059}"/>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39" name="矩形 15">
            <a:extLst>
              <a:ext uri="{FF2B5EF4-FFF2-40B4-BE49-F238E27FC236}">
                <a16:creationId xmlns:a16="http://schemas.microsoft.com/office/drawing/2014/main" id="{741BAA67-3B1C-CF49-A183-1D4CB2E8E225}"/>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0" name="矩形 16">
            <a:extLst>
              <a:ext uri="{FF2B5EF4-FFF2-40B4-BE49-F238E27FC236}">
                <a16:creationId xmlns:a16="http://schemas.microsoft.com/office/drawing/2014/main" id="{891C7EB2-80CC-1C45-A65F-6A50AFFBB999}"/>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1" name="直線接點 17">
            <a:extLst>
              <a:ext uri="{FF2B5EF4-FFF2-40B4-BE49-F238E27FC236}">
                <a16:creationId xmlns:a16="http://schemas.microsoft.com/office/drawing/2014/main" id="{620873A1-BBC8-5345-B30E-D1FE58A7F052}"/>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8542691-9626-5A45-8690-2E8361528B68}"/>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147373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53</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sp>
        <p:nvSpPr>
          <p:cNvPr id="27" name="TextBox 26">
            <a:extLst>
              <a:ext uri="{FF2B5EF4-FFF2-40B4-BE49-F238E27FC236}">
                <a16:creationId xmlns:a16="http://schemas.microsoft.com/office/drawing/2014/main" id="{BED936E5-F854-8A47-98DF-017F37CB5047}"/>
              </a:ext>
            </a:extLst>
          </p:cNvPr>
          <p:cNvSpPr txBox="1"/>
          <p:nvPr/>
        </p:nvSpPr>
        <p:spPr>
          <a:xfrm>
            <a:off x="2360212" y="3981439"/>
            <a:ext cx="1046411" cy="461665"/>
          </a:xfrm>
          <a:prstGeom prst="rect">
            <a:avLst/>
          </a:prstGeom>
          <a:noFill/>
        </p:spPr>
        <p:txBody>
          <a:bodyPr wrap="square" rtlCol="0">
            <a:spAutoFit/>
          </a:bodyPr>
          <a:lstStyle/>
          <a:p>
            <a:r>
              <a:rPr lang="en-US" sz="2400" b="1" dirty="0">
                <a:solidFill>
                  <a:srgbClr val="FF0000"/>
                </a:solidFill>
                <a:latin typeface="DIN Condensed" pitchFamily="2" charset="0"/>
              </a:rPr>
              <a:t>+</a:t>
            </a:r>
          </a:p>
        </p:txBody>
      </p:sp>
      <p:sp>
        <p:nvSpPr>
          <p:cNvPr id="5" name="Oval 4">
            <a:extLst>
              <a:ext uri="{FF2B5EF4-FFF2-40B4-BE49-F238E27FC236}">
                <a16:creationId xmlns:a16="http://schemas.microsoft.com/office/drawing/2014/main" id="{D7E1E79E-7DC7-4849-965F-43C70E71A6BF}"/>
              </a:ext>
            </a:extLst>
          </p:cNvPr>
          <p:cNvSpPr/>
          <p:nvPr/>
        </p:nvSpPr>
        <p:spPr>
          <a:xfrm>
            <a:off x="1383420" y="3884923"/>
            <a:ext cx="2465988" cy="873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9813B7-C46C-BB47-B38E-748CF5AC70B4}"/>
              </a:ext>
            </a:extLst>
          </p:cNvPr>
          <p:cNvSpPr/>
          <p:nvPr/>
        </p:nvSpPr>
        <p:spPr>
          <a:xfrm>
            <a:off x="826693" y="5675444"/>
            <a:ext cx="1348306" cy="68090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A1F4A-B012-004D-92FD-3CA396E3FC92}"/>
                  </a:ext>
                </a:extLst>
              </p:cNvPr>
              <p:cNvSpPr txBox="1"/>
              <p:nvPr/>
            </p:nvSpPr>
            <p:spPr>
              <a:xfrm>
                <a:off x="1433348" y="3307407"/>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a:solidFill>
                              <a:schemeClr val="tx1"/>
                            </a:solidFill>
                            <a:latin typeface="Cambria Math" panose="02040503050406030204" pitchFamily="18" charset="0"/>
                            <a:ea typeface="新細明體"/>
                            <a:cs typeface="Calibri"/>
                          </a:rPr>
                          <m:t>𝑪</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a:t>
                </a:r>
                <a:r>
                  <a:rPr lang="en-US" altLang="zh-TW" sz="3200" b="1" dirty="0">
                    <a:latin typeface="DIN Condensed" pitchFamily="2" charset="0"/>
                  </a:rPr>
                  <a:t>c</a:t>
                </a:r>
                <a:r>
                  <a:rPr lang="en-US" altLang="zh-TW" sz="3200" b="1" dirty="0">
                    <a:solidFill>
                      <a:schemeClr val="tx1"/>
                    </a:solidFill>
                    <a:latin typeface="DIN Condensed" pitchFamily="2" charset="0"/>
                  </a:rPr>
                  <a:t>ommunication time</a:t>
                </a:r>
                <a:endParaRPr lang="en-US" sz="3200" b="1" dirty="0">
                  <a:solidFill>
                    <a:schemeClr val="tx1"/>
                  </a:solidFill>
                  <a:latin typeface="DIN Condensed" pitchFamily="2" charset="0"/>
                </a:endParaRPr>
              </a:p>
            </p:txBody>
          </p:sp>
        </mc:Choice>
        <mc:Fallback xmlns="">
          <p:sp>
            <p:nvSpPr>
              <p:cNvPr id="29" name="TextBox 28">
                <a:extLst>
                  <a:ext uri="{FF2B5EF4-FFF2-40B4-BE49-F238E27FC236}">
                    <a16:creationId xmlns:a16="http://schemas.microsoft.com/office/drawing/2014/main" id="{673A1F4A-B012-004D-92FD-3CA396E3FC92}"/>
                  </a:ext>
                </a:extLst>
              </p:cNvPr>
              <p:cNvSpPr txBox="1">
                <a:spLocks noRot="1" noChangeAspect="1" noMove="1" noResize="1" noEditPoints="1" noAdjustHandles="1" noChangeArrowheads="1" noChangeShapeType="1" noTextEdit="1"/>
              </p:cNvSpPr>
              <p:nvPr/>
            </p:nvSpPr>
            <p:spPr>
              <a:xfrm>
                <a:off x="1433348" y="3307407"/>
                <a:ext cx="4369672" cy="584775"/>
              </a:xfrm>
              <a:prstGeom prst="rect">
                <a:avLst/>
              </a:prstGeom>
              <a:blipFill>
                <a:blip r:embed="rId3"/>
                <a:stretch>
                  <a:fillRect t="-12632" r="-1255" b="-35789"/>
                </a:stretch>
              </a:blipFill>
            </p:spPr>
            <p:txBody>
              <a:bodyPr/>
              <a:lstStyle/>
              <a:p>
                <a:r>
                  <a:rPr lang="en-US">
                    <a:noFill/>
                  </a:rPr>
                  <a:t> </a:t>
                </a:r>
              </a:p>
            </p:txBody>
          </p:sp>
        </mc:Fallback>
      </mc:AlternateContent>
      <p:cxnSp>
        <p:nvCxnSpPr>
          <p:cNvPr id="31" name="Elbow Connector 30">
            <a:extLst>
              <a:ext uri="{FF2B5EF4-FFF2-40B4-BE49-F238E27FC236}">
                <a16:creationId xmlns:a16="http://schemas.microsoft.com/office/drawing/2014/main" id="{378323BF-5549-684F-9CD1-BF7C8D36B88E}"/>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B39A053-4D1E-7242-9F7F-EC768B34766A}"/>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8" name="TextBox 37">
            <a:extLst>
              <a:ext uri="{FF2B5EF4-FFF2-40B4-BE49-F238E27FC236}">
                <a16:creationId xmlns:a16="http://schemas.microsoft.com/office/drawing/2014/main" id="{FE0EE1B8-432D-E347-93C6-8A71EFD741AC}"/>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9" name="Elbow Connector 38">
            <a:extLst>
              <a:ext uri="{FF2B5EF4-FFF2-40B4-BE49-F238E27FC236}">
                <a16:creationId xmlns:a16="http://schemas.microsoft.com/office/drawing/2014/main" id="{10682D18-B06D-BA48-B983-0212E2B9815B}"/>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938C2E9-4823-CB4A-8E23-AD8E10808667}"/>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41" name="矩形 15">
            <a:extLst>
              <a:ext uri="{FF2B5EF4-FFF2-40B4-BE49-F238E27FC236}">
                <a16:creationId xmlns:a16="http://schemas.microsoft.com/office/drawing/2014/main" id="{F2D48F2C-56CC-4C4C-9262-98CCEF8C02CE}"/>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2" name="矩形 16">
            <a:extLst>
              <a:ext uri="{FF2B5EF4-FFF2-40B4-BE49-F238E27FC236}">
                <a16:creationId xmlns:a16="http://schemas.microsoft.com/office/drawing/2014/main" id="{6A950B3F-F23B-9449-A122-02E896641AAC}"/>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3" name="直線接點 17">
            <a:extLst>
              <a:ext uri="{FF2B5EF4-FFF2-40B4-BE49-F238E27FC236}">
                <a16:creationId xmlns:a16="http://schemas.microsoft.com/office/drawing/2014/main" id="{C0ED6C6A-FC0E-4645-94E5-609A411E125C}"/>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E6FFD0E-216F-5C48-9375-508A700E7BF1}"/>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1544153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54</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sp>
        <p:nvSpPr>
          <p:cNvPr id="27" name="TextBox 26">
            <a:extLst>
              <a:ext uri="{FF2B5EF4-FFF2-40B4-BE49-F238E27FC236}">
                <a16:creationId xmlns:a16="http://schemas.microsoft.com/office/drawing/2014/main" id="{BED936E5-F854-8A47-98DF-017F37CB5047}"/>
              </a:ext>
            </a:extLst>
          </p:cNvPr>
          <p:cNvSpPr txBox="1"/>
          <p:nvPr/>
        </p:nvSpPr>
        <p:spPr>
          <a:xfrm>
            <a:off x="2360212" y="3981439"/>
            <a:ext cx="1046411" cy="461665"/>
          </a:xfrm>
          <a:prstGeom prst="rect">
            <a:avLst/>
          </a:prstGeom>
          <a:noFill/>
        </p:spPr>
        <p:txBody>
          <a:bodyPr wrap="square" rtlCol="0">
            <a:spAutoFit/>
          </a:bodyPr>
          <a:lstStyle/>
          <a:p>
            <a:r>
              <a:rPr lang="en-US" sz="2400" b="1" dirty="0">
                <a:solidFill>
                  <a:srgbClr val="FF0000"/>
                </a:solidFill>
                <a:latin typeface="DIN Condensed" pitchFamily="2" charset="0"/>
              </a:rPr>
              <a:t>+</a:t>
            </a:r>
          </a:p>
        </p:txBody>
      </p:sp>
      <p:sp>
        <p:nvSpPr>
          <p:cNvPr id="5" name="Oval 4">
            <a:extLst>
              <a:ext uri="{FF2B5EF4-FFF2-40B4-BE49-F238E27FC236}">
                <a16:creationId xmlns:a16="http://schemas.microsoft.com/office/drawing/2014/main" id="{D7E1E79E-7DC7-4849-965F-43C70E71A6BF}"/>
              </a:ext>
            </a:extLst>
          </p:cNvPr>
          <p:cNvSpPr/>
          <p:nvPr/>
        </p:nvSpPr>
        <p:spPr>
          <a:xfrm>
            <a:off x="1383420" y="3884923"/>
            <a:ext cx="2465988" cy="873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9813B7-C46C-BB47-B38E-748CF5AC70B4}"/>
              </a:ext>
            </a:extLst>
          </p:cNvPr>
          <p:cNvSpPr/>
          <p:nvPr/>
        </p:nvSpPr>
        <p:spPr>
          <a:xfrm>
            <a:off x="826693" y="5675444"/>
            <a:ext cx="1348306" cy="68090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A1F4A-B012-004D-92FD-3CA396E3FC92}"/>
                  </a:ext>
                </a:extLst>
              </p:cNvPr>
              <p:cNvSpPr txBox="1"/>
              <p:nvPr/>
            </p:nvSpPr>
            <p:spPr>
              <a:xfrm>
                <a:off x="1433348" y="3307407"/>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a:solidFill>
                              <a:schemeClr val="tx1"/>
                            </a:solidFill>
                            <a:latin typeface="Cambria Math" panose="02040503050406030204" pitchFamily="18" charset="0"/>
                            <a:ea typeface="新細明體"/>
                            <a:cs typeface="Calibri"/>
                          </a:rPr>
                          <m:t>𝑪</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communication time</a:t>
                </a:r>
                <a:endParaRPr lang="en-US" sz="3200" b="1" dirty="0">
                  <a:solidFill>
                    <a:schemeClr val="tx1"/>
                  </a:solidFill>
                  <a:latin typeface="DIN Condensed" pitchFamily="2" charset="0"/>
                </a:endParaRPr>
              </a:p>
            </p:txBody>
          </p:sp>
        </mc:Choice>
        <mc:Fallback xmlns="">
          <p:sp>
            <p:nvSpPr>
              <p:cNvPr id="29" name="TextBox 28">
                <a:extLst>
                  <a:ext uri="{FF2B5EF4-FFF2-40B4-BE49-F238E27FC236}">
                    <a16:creationId xmlns:a16="http://schemas.microsoft.com/office/drawing/2014/main" id="{673A1F4A-B012-004D-92FD-3CA396E3FC92}"/>
                  </a:ext>
                </a:extLst>
              </p:cNvPr>
              <p:cNvSpPr txBox="1">
                <a:spLocks noRot="1" noChangeAspect="1" noMove="1" noResize="1" noEditPoints="1" noAdjustHandles="1" noChangeArrowheads="1" noChangeShapeType="1" noTextEdit="1"/>
              </p:cNvSpPr>
              <p:nvPr/>
            </p:nvSpPr>
            <p:spPr>
              <a:xfrm>
                <a:off x="1433348" y="3307407"/>
                <a:ext cx="4369672" cy="584775"/>
              </a:xfrm>
              <a:prstGeom prst="rect">
                <a:avLst/>
              </a:prstGeom>
              <a:blipFill>
                <a:blip r:embed="rId3"/>
                <a:stretch>
                  <a:fillRect t="-12632" r="-1255" b="-35789"/>
                </a:stretch>
              </a:blipFill>
            </p:spPr>
            <p:txBody>
              <a:bodyPr/>
              <a:lstStyle/>
              <a:p>
                <a:r>
                  <a:rPr lang="en-US">
                    <a:noFill/>
                  </a:rPr>
                  <a:t> </a:t>
                </a:r>
              </a:p>
            </p:txBody>
          </p:sp>
        </mc:Fallback>
      </mc:AlternateContent>
      <p:cxnSp>
        <p:nvCxnSpPr>
          <p:cNvPr id="31" name="Elbow Connector 30">
            <a:extLst>
              <a:ext uri="{FF2B5EF4-FFF2-40B4-BE49-F238E27FC236}">
                <a16:creationId xmlns:a16="http://schemas.microsoft.com/office/drawing/2014/main" id="{20F65882-7D4C-7948-AA73-7DFE0A187B40}"/>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C7DB64-F7F8-E745-90C9-78DF8B6F11CE}"/>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8" name="TextBox 37">
            <a:extLst>
              <a:ext uri="{FF2B5EF4-FFF2-40B4-BE49-F238E27FC236}">
                <a16:creationId xmlns:a16="http://schemas.microsoft.com/office/drawing/2014/main" id="{F9C22447-5053-0449-A2F6-97B5EFE35286}"/>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9" name="Elbow Connector 38">
            <a:extLst>
              <a:ext uri="{FF2B5EF4-FFF2-40B4-BE49-F238E27FC236}">
                <a16:creationId xmlns:a16="http://schemas.microsoft.com/office/drawing/2014/main" id="{91B9C9D5-8DE7-9C46-90EB-A3B5147C5C34}"/>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B68EF13-AC5A-4D4C-8F83-E9B9564CF763}"/>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694A017-D1EF-104A-8C14-56DDA8B9D10B}"/>
                  </a:ext>
                </a:extLst>
              </p:cNvPr>
              <p:cNvSpPr txBox="1"/>
              <p:nvPr/>
            </p:nvSpPr>
            <p:spPr>
              <a:xfrm>
                <a:off x="2200602" y="5690400"/>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smtClean="0">
                            <a:solidFill>
                              <a:schemeClr val="tx1"/>
                            </a:solidFill>
                            <a:latin typeface="Cambria Math" panose="02040503050406030204" pitchFamily="18" charset="0"/>
                            <a:ea typeface="新細明體"/>
                            <a:cs typeface="Calibri"/>
                          </a:rPr>
                          <m:t>𝑻</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a:t>
                </a:r>
                <a:r>
                  <a:rPr lang="en-US" altLang="zh-TW" sz="3200" b="1" dirty="0">
                    <a:latin typeface="DIN Condensed" pitchFamily="2" charset="0"/>
                  </a:rPr>
                  <a:t>e</a:t>
                </a:r>
                <a:r>
                  <a:rPr lang="en-US" altLang="zh-TW" sz="3200" b="1" dirty="0">
                    <a:solidFill>
                      <a:schemeClr val="tx1"/>
                    </a:solidFill>
                    <a:latin typeface="DIN Condensed" pitchFamily="2" charset="0"/>
                  </a:rPr>
                  <a:t>xecution time</a:t>
                </a:r>
                <a:endParaRPr lang="en-US" sz="3200" b="1" dirty="0">
                  <a:solidFill>
                    <a:schemeClr val="tx1"/>
                  </a:solidFill>
                  <a:latin typeface="DIN Condensed" pitchFamily="2" charset="0"/>
                </a:endParaRPr>
              </a:p>
            </p:txBody>
          </p:sp>
        </mc:Choice>
        <mc:Fallback xmlns="">
          <p:sp>
            <p:nvSpPr>
              <p:cNvPr id="41" name="TextBox 40">
                <a:extLst>
                  <a:ext uri="{FF2B5EF4-FFF2-40B4-BE49-F238E27FC236}">
                    <a16:creationId xmlns:a16="http://schemas.microsoft.com/office/drawing/2014/main" id="{8694A017-D1EF-104A-8C14-56DDA8B9D10B}"/>
                  </a:ext>
                </a:extLst>
              </p:cNvPr>
              <p:cNvSpPr txBox="1">
                <a:spLocks noRot="1" noChangeAspect="1" noMove="1" noResize="1" noEditPoints="1" noAdjustHandles="1" noChangeArrowheads="1" noChangeShapeType="1" noTextEdit="1"/>
              </p:cNvSpPr>
              <p:nvPr/>
            </p:nvSpPr>
            <p:spPr>
              <a:xfrm>
                <a:off x="2200602" y="5690400"/>
                <a:ext cx="4369672" cy="584775"/>
              </a:xfrm>
              <a:prstGeom prst="rect">
                <a:avLst/>
              </a:prstGeom>
              <a:blipFill>
                <a:blip r:embed="rId4"/>
                <a:stretch>
                  <a:fillRect t="-12500" b="-34375"/>
                </a:stretch>
              </a:blipFill>
            </p:spPr>
            <p:txBody>
              <a:bodyPr/>
              <a:lstStyle/>
              <a:p>
                <a:r>
                  <a:rPr lang="en-US">
                    <a:noFill/>
                  </a:rPr>
                  <a:t> </a:t>
                </a:r>
              </a:p>
            </p:txBody>
          </p:sp>
        </mc:Fallback>
      </mc:AlternateContent>
      <p:sp>
        <p:nvSpPr>
          <p:cNvPr id="42" name="矩形 15">
            <a:extLst>
              <a:ext uri="{FF2B5EF4-FFF2-40B4-BE49-F238E27FC236}">
                <a16:creationId xmlns:a16="http://schemas.microsoft.com/office/drawing/2014/main" id="{27DB7C52-4957-4A4F-8FE3-F5E4D4AAA73F}"/>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3" name="矩形 16">
            <a:extLst>
              <a:ext uri="{FF2B5EF4-FFF2-40B4-BE49-F238E27FC236}">
                <a16:creationId xmlns:a16="http://schemas.microsoft.com/office/drawing/2014/main" id="{73DEC518-4895-5C40-9F77-30326563A186}"/>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4" name="直線接點 17">
            <a:extLst>
              <a:ext uri="{FF2B5EF4-FFF2-40B4-BE49-F238E27FC236}">
                <a16:creationId xmlns:a16="http://schemas.microsoft.com/office/drawing/2014/main" id="{73203206-21D1-F346-BFD8-4BE5B5AC9143}"/>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6E66ED0-7026-5C4F-B883-4E0CBBA55B78}"/>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1548577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algn="just"/>
                <a:r>
                  <a:rPr lang="en-US" altLang="zh-TW" sz="2400" dirty="0">
                    <a:solidFill>
                      <a:schemeClr val="bg2">
                        <a:lumMod val="25000"/>
                      </a:schemeClr>
                    </a:solidFill>
                    <a:ea typeface="新細明體"/>
                    <a:cs typeface="Calibri"/>
                  </a:rPr>
                  <a:t>So, we can model the stage 1’s execution time and communication time</a:t>
                </a:r>
              </a:p>
              <a:p>
                <a:pPr algn="just"/>
                <a:r>
                  <a:rPr lang="en-US" altLang="zh-TW" sz="2400" dirty="0">
                    <a:solidFill>
                      <a:schemeClr val="bg2">
                        <a:lumMod val="25000"/>
                      </a:schemeClr>
                    </a:solidFill>
                    <a:ea typeface="新細明體"/>
                    <a:cs typeface="Calibri"/>
                  </a:rPr>
                  <a:t>And we know if we split in here, we have cost of </a:t>
                </a:r>
                <a14:m>
                  <m:oMath xmlns:m="http://schemas.openxmlformats.org/officeDocument/2006/math">
                    <m:sSub>
                      <m:sSubPr>
                        <m:ctrlPr>
                          <a:rPr lang="en-US" altLang="zh-TW" sz="2400" b="1" i="1">
                            <a:latin typeface="Cambria Math" panose="02040503050406030204" pitchFamily="18" charset="0"/>
                            <a:ea typeface="新細明體"/>
                            <a:cs typeface="Calibri"/>
                          </a:rPr>
                        </m:ctrlPr>
                      </m:sSubPr>
                      <m:e>
                        <m:r>
                          <a:rPr lang="en-US" altLang="zh-TW" sz="2400" b="1" i="1">
                            <a:latin typeface="Cambria Math" panose="02040503050406030204" pitchFamily="18" charset="0"/>
                            <a:ea typeface="新細明體"/>
                            <a:cs typeface="Calibri"/>
                          </a:rPr>
                          <m:t>𝑪</m:t>
                        </m:r>
                      </m:e>
                      <m:sub>
                        <m:r>
                          <a:rPr lang="en-US" altLang="zh-TW" sz="2400" b="1" i="1">
                            <a:latin typeface="Cambria Math" panose="02040503050406030204" pitchFamily="18" charset="0"/>
                            <a:ea typeface="新細明體"/>
                            <a:cs typeface="Calibri"/>
                          </a:rPr>
                          <m:t>𝒍</m:t>
                        </m:r>
                      </m:sub>
                    </m:sSub>
                  </m:oMath>
                </a14:m>
                <a:r>
                  <a:rPr lang="en-US" altLang="zh-TW" sz="2400" dirty="0">
                    <a:solidFill>
                      <a:schemeClr val="bg2">
                        <a:lumMod val="25000"/>
                      </a:schemeClr>
                    </a:solidFill>
                    <a:ea typeface="新細明體"/>
                    <a:cs typeface="Calibri"/>
                  </a:rPr>
                  <a:t> to transmit data </a:t>
                </a:r>
                <a:r>
                  <a:rPr lang="en-US" altLang="zh-TW" sz="2400">
                    <a:solidFill>
                      <a:schemeClr val="bg2">
                        <a:lumMod val="25000"/>
                      </a:schemeClr>
                    </a:solidFill>
                    <a:ea typeface="新細明體"/>
                    <a:cs typeface="Calibri"/>
                  </a:rPr>
                  <a:t>to other GPU</a:t>
                </a:r>
                <a:endParaRPr lang="en-US" altLang="zh-TW" sz="2400"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1762527"/>
              </a:xfrm>
              <a:blipFill>
                <a:blip r:embed="rId3"/>
                <a:stretch>
                  <a:fillRect l="-812" t="-4828" r="-174"/>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55</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57150">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5715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99A0B31-4E7B-B84E-AF8B-06F4772BDAFC}"/>
              </a:ext>
            </a:extLst>
          </p:cNvPr>
          <p:cNvSpPr txBox="1"/>
          <p:nvPr/>
        </p:nvSpPr>
        <p:spPr>
          <a:xfrm>
            <a:off x="2741883" y="4187636"/>
            <a:ext cx="1153505" cy="461665"/>
          </a:xfrm>
          <a:prstGeom prst="rect">
            <a:avLst/>
          </a:prstGeom>
          <a:noFill/>
        </p:spPr>
        <p:txBody>
          <a:bodyPr wrap="square" rtlCol="0">
            <a:spAutoFit/>
          </a:bodyPr>
          <a:lstStyle/>
          <a:p>
            <a:r>
              <a:rPr lang="en-US" sz="1200" dirty="0">
                <a:solidFill>
                  <a:srgbClr val="00B050"/>
                </a:solidFill>
                <a:latin typeface="DIN Condensed" pitchFamily="2" charset="0"/>
              </a:rPr>
              <a:t>Input</a:t>
            </a:r>
          </a:p>
          <a:p>
            <a:r>
              <a:rPr lang="en-US" sz="1200" dirty="0">
                <a:solidFill>
                  <a:srgbClr val="00B050"/>
                </a:solidFill>
                <a:latin typeface="DIN Condensed" pitchFamily="2" charset="0"/>
              </a:rPr>
              <a:t>Communication</a:t>
            </a:r>
          </a:p>
        </p:txBody>
      </p:sp>
      <p:sp>
        <p:nvSpPr>
          <p:cNvPr id="25" name="TextBox 24">
            <a:extLst>
              <a:ext uri="{FF2B5EF4-FFF2-40B4-BE49-F238E27FC236}">
                <a16:creationId xmlns:a16="http://schemas.microsoft.com/office/drawing/2014/main" id="{CCDA80A9-E3B9-FE42-85DC-23211FAA8203}"/>
              </a:ext>
            </a:extLst>
          </p:cNvPr>
          <p:cNvSpPr txBox="1"/>
          <p:nvPr/>
        </p:nvSpPr>
        <p:spPr>
          <a:xfrm>
            <a:off x="974833" y="5828900"/>
            <a:ext cx="1429407" cy="307777"/>
          </a:xfrm>
          <a:prstGeom prst="rect">
            <a:avLst/>
          </a:prstGeom>
          <a:noFill/>
        </p:spPr>
        <p:txBody>
          <a:bodyPr wrap="square" rtlCol="0">
            <a:spAutoFit/>
          </a:bodyPr>
          <a:lstStyle/>
          <a:p>
            <a:r>
              <a:rPr lang="en-US" sz="1400" dirty="0">
                <a:solidFill>
                  <a:srgbClr val="FF0000"/>
                </a:solidFill>
                <a:latin typeface="DIN Condensed" pitchFamily="2" charset="0"/>
              </a:rPr>
              <a:t>GPU Computation</a:t>
            </a:r>
          </a:p>
        </p:txBody>
      </p:sp>
      <p:sp>
        <p:nvSpPr>
          <p:cNvPr id="27" name="TextBox 26">
            <a:extLst>
              <a:ext uri="{FF2B5EF4-FFF2-40B4-BE49-F238E27FC236}">
                <a16:creationId xmlns:a16="http://schemas.microsoft.com/office/drawing/2014/main" id="{BED936E5-F854-8A47-98DF-017F37CB5047}"/>
              </a:ext>
            </a:extLst>
          </p:cNvPr>
          <p:cNvSpPr txBox="1"/>
          <p:nvPr/>
        </p:nvSpPr>
        <p:spPr>
          <a:xfrm>
            <a:off x="2360212" y="3981439"/>
            <a:ext cx="1046411" cy="461665"/>
          </a:xfrm>
          <a:prstGeom prst="rect">
            <a:avLst/>
          </a:prstGeom>
          <a:noFill/>
        </p:spPr>
        <p:txBody>
          <a:bodyPr wrap="square" rtlCol="0">
            <a:spAutoFit/>
          </a:bodyPr>
          <a:lstStyle/>
          <a:p>
            <a:r>
              <a:rPr lang="en-US" sz="2400" b="1" dirty="0">
                <a:solidFill>
                  <a:srgbClr val="FF0000"/>
                </a:solidFill>
                <a:latin typeface="DIN Condensed" pitchFamily="2" charset="0"/>
              </a:rPr>
              <a:t>+</a:t>
            </a:r>
          </a:p>
        </p:txBody>
      </p:sp>
      <p:sp>
        <p:nvSpPr>
          <p:cNvPr id="5" name="Oval 4">
            <a:extLst>
              <a:ext uri="{FF2B5EF4-FFF2-40B4-BE49-F238E27FC236}">
                <a16:creationId xmlns:a16="http://schemas.microsoft.com/office/drawing/2014/main" id="{D7E1E79E-7DC7-4849-965F-43C70E71A6BF}"/>
              </a:ext>
            </a:extLst>
          </p:cNvPr>
          <p:cNvSpPr/>
          <p:nvPr/>
        </p:nvSpPr>
        <p:spPr>
          <a:xfrm>
            <a:off x="1383420" y="3884923"/>
            <a:ext cx="2465988" cy="87399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9813B7-C46C-BB47-B38E-748CF5AC70B4}"/>
              </a:ext>
            </a:extLst>
          </p:cNvPr>
          <p:cNvSpPr/>
          <p:nvPr/>
        </p:nvSpPr>
        <p:spPr>
          <a:xfrm>
            <a:off x="826693" y="5675444"/>
            <a:ext cx="1348306" cy="68090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73A1F4A-B012-004D-92FD-3CA396E3FC92}"/>
                  </a:ext>
                </a:extLst>
              </p:cNvPr>
              <p:cNvSpPr txBox="1"/>
              <p:nvPr/>
            </p:nvSpPr>
            <p:spPr>
              <a:xfrm>
                <a:off x="1433348" y="3307407"/>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a:solidFill>
                              <a:schemeClr val="tx1"/>
                            </a:solidFill>
                            <a:latin typeface="Cambria Math" panose="02040503050406030204" pitchFamily="18" charset="0"/>
                            <a:ea typeface="新細明體"/>
                            <a:cs typeface="Calibri"/>
                          </a:rPr>
                          <m:t>𝑪</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communication time</a:t>
                </a:r>
                <a:endParaRPr lang="en-US" sz="3200" b="1" dirty="0">
                  <a:solidFill>
                    <a:schemeClr val="tx1"/>
                  </a:solidFill>
                  <a:latin typeface="DIN Condensed" pitchFamily="2" charset="0"/>
                </a:endParaRPr>
              </a:p>
            </p:txBody>
          </p:sp>
        </mc:Choice>
        <mc:Fallback xmlns="">
          <p:sp>
            <p:nvSpPr>
              <p:cNvPr id="29" name="TextBox 28">
                <a:extLst>
                  <a:ext uri="{FF2B5EF4-FFF2-40B4-BE49-F238E27FC236}">
                    <a16:creationId xmlns:a16="http://schemas.microsoft.com/office/drawing/2014/main" id="{673A1F4A-B012-004D-92FD-3CA396E3FC92}"/>
                  </a:ext>
                </a:extLst>
              </p:cNvPr>
              <p:cNvSpPr txBox="1">
                <a:spLocks noRot="1" noChangeAspect="1" noMove="1" noResize="1" noEditPoints="1" noAdjustHandles="1" noChangeArrowheads="1" noChangeShapeType="1" noTextEdit="1"/>
              </p:cNvSpPr>
              <p:nvPr/>
            </p:nvSpPr>
            <p:spPr>
              <a:xfrm>
                <a:off x="1433348" y="3307407"/>
                <a:ext cx="4369672" cy="584775"/>
              </a:xfrm>
              <a:prstGeom prst="rect">
                <a:avLst/>
              </a:prstGeom>
              <a:blipFill>
                <a:blip r:embed="rId4"/>
                <a:stretch>
                  <a:fillRect t="-12632" r="-1255" b="-3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9698858-AB1A-4146-A608-0D2B6AD133BB}"/>
                  </a:ext>
                </a:extLst>
              </p:cNvPr>
              <p:cNvSpPr txBox="1"/>
              <p:nvPr/>
            </p:nvSpPr>
            <p:spPr>
              <a:xfrm>
                <a:off x="2200602" y="5690400"/>
                <a:ext cx="4369672" cy="584775"/>
              </a:xfrm>
              <a:prstGeom prst="rect">
                <a:avLst/>
              </a:prstGeom>
              <a:noFill/>
            </p:spPr>
            <p:txBody>
              <a:bodyPr wrap="square" rtlCol="0">
                <a:spAutoFit/>
              </a:bodyPr>
              <a:lstStyle/>
              <a:p>
                <a14:m>
                  <m:oMath xmlns:m="http://schemas.openxmlformats.org/officeDocument/2006/math">
                    <m:sSub>
                      <m:sSubPr>
                        <m:ctrlPr>
                          <a:rPr lang="en-US" altLang="zh-TW" sz="3200" b="1" i="1" smtClean="0">
                            <a:solidFill>
                              <a:schemeClr val="tx1"/>
                            </a:solidFill>
                            <a:latin typeface="Cambria Math" panose="02040503050406030204" pitchFamily="18" charset="0"/>
                            <a:ea typeface="新細明體"/>
                            <a:cs typeface="Calibri"/>
                          </a:rPr>
                        </m:ctrlPr>
                      </m:sSubPr>
                      <m:e>
                        <m:r>
                          <a:rPr lang="en-US" altLang="zh-TW" sz="3200" b="1" i="1" smtClean="0">
                            <a:solidFill>
                              <a:schemeClr val="tx1"/>
                            </a:solidFill>
                            <a:latin typeface="Cambria Math" panose="02040503050406030204" pitchFamily="18" charset="0"/>
                            <a:ea typeface="新細明體"/>
                            <a:cs typeface="Calibri"/>
                          </a:rPr>
                          <m:t>𝑻</m:t>
                        </m:r>
                      </m:e>
                      <m:sub>
                        <m:r>
                          <a:rPr lang="en-US" altLang="zh-TW" sz="3200" b="1" i="1">
                            <a:solidFill>
                              <a:schemeClr val="tx1"/>
                            </a:solidFill>
                            <a:latin typeface="Cambria Math" panose="02040503050406030204" pitchFamily="18" charset="0"/>
                            <a:ea typeface="新細明體"/>
                            <a:cs typeface="Calibri"/>
                          </a:rPr>
                          <m:t>𝒍</m:t>
                        </m:r>
                      </m:sub>
                    </m:sSub>
                  </m:oMath>
                </a14:m>
                <a:r>
                  <a:rPr lang="en-US" altLang="zh-TW" sz="3200" b="1" dirty="0">
                    <a:solidFill>
                      <a:schemeClr val="tx1"/>
                    </a:solidFill>
                    <a:latin typeface="DIN Condensed" pitchFamily="2" charset="0"/>
                  </a:rPr>
                  <a:t>: </a:t>
                </a:r>
                <a:r>
                  <a:rPr lang="en-US" altLang="zh-TW" sz="3200" b="1" dirty="0">
                    <a:latin typeface="DIN Condensed" pitchFamily="2" charset="0"/>
                  </a:rPr>
                  <a:t>e</a:t>
                </a:r>
                <a:r>
                  <a:rPr lang="en-US" altLang="zh-TW" sz="3200" b="1" dirty="0">
                    <a:solidFill>
                      <a:schemeClr val="tx1"/>
                    </a:solidFill>
                    <a:latin typeface="DIN Condensed" pitchFamily="2" charset="0"/>
                  </a:rPr>
                  <a:t>xecution time</a:t>
                </a:r>
                <a:endParaRPr lang="en-US" sz="3200" b="1" dirty="0">
                  <a:solidFill>
                    <a:schemeClr val="tx1"/>
                  </a:solidFill>
                  <a:latin typeface="DIN Condensed" pitchFamily="2" charset="0"/>
                </a:endParaRPr>
              </a:p>
            </p:txBody>
          </p:sp>
        </mc:Choice>
        <mc:Fallback xmlns="">
          <p:sp>
            <p:nvSpPr>
              <p:cNvPr id="30" name="TextBox 29">
                <a:extLst>
                  <a:ext uri="{FF2B5EF4-FFF2-40B4-BE49-F238E27FC236}">
                    <a16:creationId xmlns:a16="http://schemas.microsoft.com/office/drawing/2014/main" id="{19698858-AB1A-4146-A608-0D2B6AD133BB}"/>
                  </a:ext>
                </a:extLst>
              </p:cNvPr>
              <p:cNvSpPr txBox="1">
                <a:spLocks noRot="1" noChangeAspect="1" noMove="1" noResize="1" noEditPoints="1" noAdjustHandles="1" noChangeArrowheads="1" noChangeShapeType="1" noTextEdit="1"/>
              </p:cNvSpPr>
              <p:nvPr/>
            </p:nvSpPr>
            <p:spPr>
              <a:xfrm>
                <a:off x="2200602" y="5690400"/>
                <a:ext cx="4369672" cy="584775"/>
              </a:xfrm>
              <a:prstGeom prst="rect">
                <a:avLst/>
              </a:prstGeom>
              <a:blipFill>
                <a:blip r:embed="rId5"/>
                <a:stretch>
                  <a:fillRect t="-12500" b="-34375"/>
                </a:stretch>
              </a:blipFill>
            </p:spPr>
            <p:txBody>
              <a:bodyPr/>
              <a:lstStyle/>
              <a:p>
                <a:r>
                  <a:rPr lang="en-US">
                    <a:noFill/>
                  </a:rPr>
                  <a:t> </a:t>
                </a:r>
              </a:p>
            </p:txBody>
          </p:sp>
        </mc:Fallback>
      </mc:AlternateContent>
      <p:cxnSp>
        <p:nvCxnSpPr>
          <p:cNvPr id="31" name="Elbow Connector 30">
            <a:extLst>
              <a:ext uri="{FF2B5EF4-FFF2-40B4-BE49-F238E27FC236}">
                <a16:creationId xmlns:a16="http://schemas.microsoft.com/office/drawing/2014/main" id="{20F65882-7D4C-7948-AA73-7DFE0A187B40}"/>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8C7DB64-F7F8-E745-90C9-78DF8B6F11CE}"/>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38" name="TextBox 37">
            <a:extLst>
              <a:ext uri="{FF2B5EF4-FFF2-40B4-BE49-F238E27FC236}">
                <a16:creationId xmlns:a16="http://schemas.microsoft.com/office/drawing/2014/main" id="{F9C22447-5053-0449-A2F6-97B5EFE35286}"/>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39" name="Elbow Connector 38">
            <a:extLst>
              <a:ext uri="{FF2B5EF4-FFF2-40B4-BE49-F238E27FC236}">
                <a16:creationId xmlns:a16="http://schemas.microsoft.com/office/drawing/2014/main" id="{91B9C9D5-8DE7-9C46-90EB-A3B5147C5C34}"/>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1768785-6058-3241-BC24-E19788F3780A}"/>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41" name="矩形 15">
            <a:extLst>
              <a:ext uri="{FF2B5EF4-FFF2-40B4-BE49-F238E27FC236}">
                <a16:creationId xmlns:a16="http://schemas.microsoft.com/office/drawing/2014/main" id="{ED1184C0-5364-B341-B8FD-B2E221851C7D}"/>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42" name="矩形 16">
            <a:extLst>
              <a:ext uri="{FF2B5EF4-FFF2-40B4-BE49-F238E27FC236}">
                <a16:creationId xmlns:a16="http://schemas.microsoft.com/office/drawing/2014/main" id="{0A0B8B86-088B-EA45-8E13-7F3142D90CAE}"/>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43" name="直線接點 17">
            <a:extLst>
              <a:ext uri="{FF2B5EF4-FFF2-40B4-BE49-F238E27FC236}">
                <a16:creationId xmlns:a16="http://schemas.microsoft.com/office/drawing/2014/main" id="{1F6612CE-0E42-D845-90BF-338CB0210426}"/>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0B0A3A8-4E6B-8442-AE19-A506E307B2B9}"/>
              </a:ext>
            </a:extLst>
          </p:cNvPr>
          <p:cNvSpPr txBox="1"/>
          <p:nvPr/>
        </p:nvSpPr>
        <p:spPr>
          <a:xfrm>
            <a:off x="1652126" y="3986661"/>
            <a:ext cx="1046411" cy="461665"/>
          </a:xfrm>
          <a:prstGeom prst="rect">
            <a:avLst/>
          </a:prstGeom>
          <a:noFill/>
        </p:spPr>
        <p:txBody>
          <a:bodyPr wrap="square" rtlCol="0">
            <a:spAutoFit/>
          </a:bodyPr>
          <a:lstStyle/>
          <a:p>
            <a:r>
              <a:rPr lang="en-US" sz="1200" dirty="0">
                <a:solidFill>
                  <a:srgbClr val="00B0F0"/>
                </a:solidFill>
                <a:latin typeface="DIN Condensed" pitchFamily="2" charset="0"/>
              </a:rPr>
              <a:t>Output </a:t>
            </a:r>
          </a:p>
          <a:p>
            <a:r>
              <a:rPr lang="en-US" sz="1200" dirty="0">
                <a:solidFill>
                  <a:srgbClr val="00B0F0"/>
                </a:solidFill>
                <a:latin typeface="DIN Condensed" pitchFamily="2" charset="0"/>
              </a:rPr>
              <a:t>Communication</a:t>
            </a:r>
          </a:p>
        </p:txBody>
      </p:sp>
    </p:spTree>
    <p:extLst>
      <p:ext uri="{BB962C8B-B14F-4D97-AF65-F5344CB8AC3E}">
        <p14:creationId xmlns:p14="http://schemas.microsoft.com/office/powerpoint/2010/main" val="2321152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ea typeface="新細明體"/>
              </a:rPr>
              <a:t>Dataflow Explain</a:t>
            </a:r>
            <a:endParaRPr kumimoji="1" lang="zh-TW" altLang="en-US" sz="2400" dirty="0">
              <a:solidFill>
                <a:srgbClr val="FF0000"/>
              </a:solidFill>
            </a:endParaRPr>
          </a:p>
        </p:txBody>
      </p:sp>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1762527"/>
          </a:xfrm>
        </p:spPr>
        <p:txBody>
          <a:bodyPr vert="horz" lIns="91440" tIns="45720" rIns="91440" bIns="45720" rtlCol="0" anchor="t">
            <a:normAutofit/>
          </a:bodyPr>
          <a:lstStyle/>
          <a:p>
            <a:pPr lvl="1" algn="just"/>
            <a:endParaRPr lang="en-US" altLang="zh-TW" dirty="0">
              <a:solidFill>
                <a:schemeClr val="bg2">
                  <a:lumMod val="25000"/>
                </a:schemeClr>
              </a:solidFill>
              <a:ea typeface="新細明體"/>
              <a:cs typeface="Calibri"/>
            </a:endParaRPr>
          </a:p>
        </p:txBody>
      </p:sp>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56</a:t>
            </a:fld>
            <a:endParaRPr lang="en-US" dirty="0"/>
          </a:p>
        </p:txBody>
      </p:sp>
      <p:sp>
        <p:nvSpPr>
          <p:cNvPr id="22" name="Rounded Rectangle 21">
            <a:extLst>
              <a:ext uri="{FF2B5EF4-FFF2-40B4-BE49-F238E27FC236}">
                <a16:creationId xmlns:a16="http://schemas.microsoft.com/office/drawing/2014/main" id="{2DA3C157-5CC7-0341-A38C-7942DA8E3F3F}"/>
              </a:ext>
            </a:extLst>
          </p:cNvPr>
          <p:cNvSpPr/>
          <p:nvPr/>
        </p:nvSpPr>
        <p:spPr>
          <a:xfrm>
            <a:off x="838200"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Conv1_1</a:t>
            </a:r>
          </a:p>
        </p:txBody>
      </p:sp>
      <p:sp>
        <p:nvSpPr>
          <p:cNvPr id="23" name="Rounded Rectangle 22">
            <a:extLst>
              <a:ext uri="{FF2B5EF4-FFF2-40B4-BE49-F238E27FC236}">
                <a16:creationId xmlns:a16="http://schemas.microsoft.com/office/drawing/2014/main" id="{0E43CA14-9D8F-804A-B3DB-238315FE633C}"/>
              </a:ext>
            </a:extLst>
          </p:cNvPr>
          <p:cNvSpPr/>
          <p:nvPr/>
        </p:nvSpPr>
        <p:spPr>
          <a:xfrm>
            <a:off x="838200"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3" name="Rounded Rectangle 32">
            <a:extLst>
              <a:ext uri="{FF2B5EF4-FFF2-40B4-BE49-F238E27FC236}">
                <a16:creationId xmlns:a16="http://schemas.microsoft.com/office/drawing/2014/main" id="{B0944B72-8379-D949-B4CF-D8E7F6A6CDF6}"/>
              </a:ext>
            </a:extLst>
          </p:cNvPr>
          <p:cNvSpPr/>
          <p:nvPr/>
        </p:nvSpPr>
        <p:spPr>
          <a:xfrm>
            <a:off x="2956032" y="4770565"/>
            <a:ext cx="1429406" cy="956442"/>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Conv1_2</a:t>
            </a:r>
          </a:p>
        </p:txBody>
      </p:sp>
      <p:sp>
        <p:nvSpPr>
          <p:cNvPr id="34" name="Rounded Rectangle 33">
            <a:extLst>
              <a:ext uri="{FF2B5EF4-FFF2-40B4-BE49-F238E27FC236}">
                <a16:creationId xmlns:a16="http://schemas.microsoft.com/office/drawing/2014/main" id="{4E8FF9A5-78A2-284C-98A0-3D03CFE1C762}"/>
              </a:ext>
            </a:extLst>
          </p:cNvPr>
          <p:cNvSpPr/>
          <p:nvPr/>
        </p:nvSpPr>
        <p:spPr>
          <a:xfrm>
            <a:off x="2956032"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Activation1_1</a:t>
            </a:r>
          </a:p>
        </p:txBody>
      </p:sp>
      <p:cxnSp>
        <p:nvCxnSpPr>
          <p:cNvPr id="35" name="Straight Arrow Connector 34">
            <a:extLst>
              <a:ext uri="{FF2B5EF4-FFF2-40B4-BE49-F238E27FC236}">
                <a16:creationId xmlns:a16="http://schemas.microsoft.com/office/drawing/2014/main" id="{0B8D06FD-D23E-B14B-8369-FFB5C42E151E}"/>
              </a:ext>
            </a:extLst>
          </p:cNvPr>
          <p:cNvCxnSpPr>
            <a:stCxn id="34" idx="2"/>
            <a:endCxn id="33" idx="0"/>
          </p:cNvCxnSpPr>
          <p:nvPr/>
        </p:nvCxnSpPr>
        <p:spPr>
          <a:xfrm>
            <a:off x="3670735" y="4066373"/>
            <a:ext cx="0" cy="70419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516F35-658F-614A-B281-E1B8611CB112}"/>
              </a:ext>
            </a:extLst>
          </p:cNvPr>
          <p:cNvCxnSpPr>
            <a:cxnSpLocks/>
            <a:stCxn id="33" idx="3"/>
          </p:cNvCxnSpPr>
          <p:nvPr/>
        </p:nvCxnSpPr>
        <p:spPr>
          <a:xfrm flipV="1">
            <a:off x="4385438"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62F0CD1-0032-864D-8FEE-CE44C2464463}"/>
              </a:ext>
            </a:extLst>
          </p:cNvPr>
          <p:cNvCxnSpPr>
            <a:cxnSpLocks/>
            <a:stCxn id="22" idx="3"/>
            <a:endCxn id="34" idx="1"/>
          </p:cNvCxnSpPr>
          <p:nvPr/>
        </p:nvCxnSpPr>
        <p:spPr>
          <a:xfrm flipV="1">
            <a:off x="2267606" y="3588152"/>
            <a:ext cx="688426" cy="166063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ounded Rectangle 46">
            <a:extLst>
              <a:ext uri="{FF2B5EF4-FFF2-40B4-BE49-F238E27FC236}">
                <a16:creationId xmlns:a16="http://schemas.microsoft.com/office/drawing/2014/main" id="{5A2D04DD-D41B-A34A-89A1-09D5AD95DCD8}"/>
              </a:ext>
            </a:extLst>
          </p:cNvPr>
          <p:cNvSpPr/>
          <p:nvPr/>
        </p:nvSpPr>
        <p:spPr>
          <a:xfrm>
            <a:off x="5073864" y="3098289"/>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Activation1_2</a:t>
            </a:r>
          </a:p>
        </p:txBody>
      </p:sp>
      <p:cxnSp>
        <p:nvCxnSpPr>
          <p:cNvPr id="48" name="Straight Arrow Connector 47">
            <a:extLst>
              <a:ext uri="{FF2B5EF4-FFF2-40B4-BE49-F238E27FC236}">
                <a16:creationId xmlns:a16="http://schemas.microsoft.com/office/drawing/2014/main" id="{5BB24552-658F-1F4B-8808-F43E9886AA83}"/>
              </a:ext>
            </a:extLst>
          </p:cNvPr>
          <p:cNvCxnSpPr>
            <a:stCxn id="47" idx="2"/>
          </p:cNvCxnSpPr>
          <p:nvPr/>
        </p:nvCxnSpPr>
        <p:spPr>
          <a:xfrm>
            <a:off x="5788567" y="4054731"/>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31C8D73C-AFF6-A74C-B942-FED8DABE49FD}"/>
              </a:ext>
            </a:extLst>
          </p:cNvPr>
          <p:cNvSpPr txBox="1"/>
          <p:nvPr/>
        </p:nvSpPr>
        <p:spPr>
          <a:xfrm>
            <a:off x="6787058" y="4095303"/>
            <a:ext cx="1250729" cy="646331"/>
          </a:xfrm>
          <a:prstGeom prst="rect">
            <a:avLst/>
          </a:prstGeom>
          <a:noFill/>
        </p:spPr>
        <p:txBody>
          <a:bodyPr wrap="square" rtlCol="0">
            <a:spAutoFit/>
          </a:bodyPr>
          <a:lstStyle/>
          <a:p>
            <a:r>
              <a:rPr lang="en-US" sz="3600" b="1" dirty="0"/>
              <a:t> . . .</a:t>
            </a:r>
          </a:p>
        </p:txBody>
      </p:sp>
      <p:sp>
        <p:nvSpPr>
          <p:cNvPr id="50" name="Rounded Rectangle 49">
            <a:extLst>
              <a:ext uri="{FF2B5EF4-FFF2-40B4-BE49-F238E27FC236}">
                <a16:creationId xmlns:a16="http://schemas.microsoft.com/office/drawing/2014/main" id="{9B998EF6-1932-0C48-B9B6-55DE4EEFC908}"/>
              </a:ext>
            </a:extLst>
          </p:cNvPr>
          <p:cNvSpPr/>
          <p:nvPr/>
        </p:nvSpPr>
        <p:spPr>
          <a:xfrm>
            <a:off x="8037787" y="4770565"/>
            <a:ext cx="1429406" cy="9564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t>
            </a:r>
            <a:endParaRPr lang="en-US" dirty="0"/>
          </a:p>
        </p:txBody>
      </p:sp>
      <p:sp>
        <p:nvSpPr>
          <p:cNvPr id="51" name="Rounded Rectangle 50">
            <a:extLst>
              <a:ext uri="{FF2B5EF4-FFF2-40B4-BE49-F238E27FC236}">
                <a16:creationId xmlns:a16="http://schemas.microsoft.com/office/drawing/2014/main" id="{B9022AA2-8E10-F242-96F2-A564750E1C04}"/>
              </a:ext>
            </a:extLst>
          </p:cNvPr>
          <p:cNvSpPr/>
          <p:nvPr/>
        </p:nvSpPr>
        <p:spPr>
          <a:xfrm>
            <a:off x="8037787" y="3109931"/>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Activation_Fc7</a:t>
            </a:r>
          </a:p>
        </p:txBody>
      </p:sp>
      <p:cxnSp>
        <p:nvCxnSpPr>
          <p:cNvPr id="52" name="Straight Arrow Connector 51">
            <a:extLst>
              <a:ext uri="{FF2B5EF4-FFF2-40B4-BE49-F238E27FC236}">
                <a16:creationId xmlns:a16="http://schemas.microsoft.com/office/drawing/2014/main" id="{03965ABE-CB99-574C-8B66-93B2754FD485}"/>
              </a:ext>
            </a:extLst>
          </p:cNvPr>
          <p:cNvCxnSpPr>
            <a:stCxn id="51" idx="2"/>
            <a:endCxn id="50" idx="0"/>
          </p:cNvCxnSpPr>
          <p:nvPr/>
        </p:nvCxnSpPr>
        <p:spPr>
          <a:xfrm>
            <a:off x="8752490"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4D1ED37-F8AF-7941-BAF7-900104C6EB7E}"/>
              </a:ext>
            </a:extLst>
          </p:cNvPr>
          <p:cNvCxnSpPr>
            <a:cxnSpLocks/>
          </p:cNvCxnSpPr>
          <p:nvPr/>
        </p:nvCxnSpPr>
        <p:spPr>
          <a:xfrm flipV="1">
            <a:off x="9440917" y="3592276"/>
            <a:ext cx="688427" cy="16565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0EBCE54A-9264-D140-BE20-88B2A06FD4A1}"/>
              </a:ext>
            </a:extLst>
          </p:cNvPr>
          <p:cNvSpPr/>
          <p:nvPr/>
        </p:nvSpPr>
        <p:spPr>
          <a:xfrm>
            <a:off x="10129344" y="3122504"/>
            <a:ext cx="1429406" cy="956442"/>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Logits</a:t>
            </a:r>
          </a:p>
        </p:txBody>
      </p:sp>
      <p:cxnSp>
        <p:nvCxnSpPr>
          <p:cNvPr id="21" name="Straight Arrow Connector 20">
            <a:extLst>
              <a:ext uri="{FF2B5EF4-FFF2-40B4-BE49-F238E27FC236}">
                <a16:creationId xmlns:a16="http://schemas.microsoft.com/office/drawing/2014/main" id="{4C4D32A8-83AB-8E4A-A953-F23C6568E25D}"/>
              </a:ext>
            </a:extLst>
          </p:cNvPr>
          <p:cNvCxnSpPr/>
          <p:nvPr/>
        </p:nvCxnSpPr>
        <p:spPr>
          <a:xfrm>
            <a:off x="1552903" y="4066373"/>
            <a:ext cx="0" cy="7041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Elbow Connector 23">
            <a:extLst>
              <a:ext uri="{FF2B5EF4-FFF2-40B4-BE49-F238E27FC236}">
                <a16:creationId xmlns:a16="http://schemas.microsoft.com/office/drawing/2014/main" id="{80C94B60-162D-6A4F-9927-0F20B19FEA4C}"/>
              </a:ext>
            </a:extLst>
          </p:cNvPr>
          <p:cNvCxnSpPr>
            <a:cxnSpLocks/>
          </p:cNvCxnSpPr>
          <p:nvPr/>
        </p:nvCxnSpPr>
        <p:spPr>
          <a:xfrm rot="5400000" flipH="1" flipV="1">
            <a:off x="1967444" y="4094905"/>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BEA36A1-A9E8-3846-8911-D638C7421CF1}"/>
              </a:ext>
            </a:extLst>
          </p:cNvPr>
          <p:cNvSpPr txBox="1"/>
          <p:nvPr/>
        </p:nvSpPr>
        <p:spPr>
          <a:xfrm>
            <a:off x="963662" y="6169589"/>
            <a:ext cx="1429407" cy="523220"/>
          </a:xfrm>
          <a:prstGeom prst="rect">
            <a:avLst/>
          </a:prstGeom>
          <a:noFill/>
        </p:spPr>
        <p:txBody>
          <a:bodyPr wrap="square" rtlCol="0">
            <a:spAutoFit/>
          </a:bodyPr>
          <a:lstStyle/>
          <a:p>
            <a:r>
              <a:rPr lang="en-US" sz="2800" b="1" dirty="0">
                <a:latin typeface="DIN Condensed" pitchFamily="2" charset="0"/>
              </a:rPr>
              <a:t>Machine 1</a:t>
            </a:r>
          </a:p>
        </p:txBody>
      </p:sp>
      <p:sp>
        <p:nvSpPr>
          <p:cNvPr id="26" name="TextBox 25">
            <a:extLst>
              <a:ext uri="{FF2B5EF4-FFF2-40B4-BE49-F238E27FC236}">
                <a16:creationId xmlns:a16="http://schemas.microsoft.com/office/drawing/2014/main" id="{9F384E5E-3EFF-A543-8800-E9F1B043DF08}"/>
              </a:ext>
            </a:extLst>
          </p:cNvPr>
          <p:cNvSpPr txBox="1"/>
          <p:nvPr/>
        </p:nvSpPr>
        <p:spPr>
          <a:xfrm>
            <a:off x="3670735" y="6163760"/>
            <a:ext cx="1429407" cy="523220"/>
          </a:xfrm>
          <a:prstGeom prst="rect">
            <a:avLst/>
          </a:prstGeom>
          <a:noFill/>
        </p:spPr>
        <p:txBody>
          <a:bodyPr wrap="square" rtlCol="0">
            <a:spAutoFit/>
          </a:bodyPr>
          <a:lstStyle/>
          <a:p>
            <a:r>
              <a:rPr lang="en-US" sz="2800" b="1" dirty="0">
                <a:latin typeface="DIN Condensed" pitchFamily="2" charset="0"/>
              </a:rPr>
              <a:t>Machine 2</a:t>
            </a:r>
          </a:p>
        </p:txBody>
      </p:sp>
      <p:cxnSp>
        <p:nvCxnSpPr>
          <p:cNvPr id="27" name="Elbow Connector 26">
            <a:extLst>
              <a:ext uri="{FF2B5EF4-FFF2-40B4-BE49-F238E27FC236}">
                <a16:creationId xmlns:a16="http://schemas.microsoft.com/office/drawing/2014/main" id="{E7782AD8-0BBC-504A-8499-6B190710AAEF}"/>
              </a:ext>
            </a:extLst>
          </p:cNvPr>
          <p:cNvCxnSpPr>
            <a:cxnSpLocks/>
          </p:cNvCxnSpPr>
          <p:nvPr/>
        </p:nvCxnSpPr>
        <p:spPr>
          <a:xfrm rot="5400000" flipH="1" flipV="1">
            <a:off x="5240762" y="4094904"/>
            <a:ext cx="3349441" cy="1834710"/>
          </a:xfrm>
          <a:prstGeom prst="bentConnector3">
            <a:avLst>
              <a:gd name="adj1" fmla="val 59728"/>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06E23F0-CCA8-5E4B-A048-11F25490E56A}"/>
              </a:ext>
            </a:extLst>
          </p:cNvPr>
          <p:cNvSpPr txBox="1"/>
          <p:nvPr/>
        </p:nvSpPr>
        <p:spPr>
          <a:xfrm>
            <a:off x="6530863" y="6163760"/>
            <a:ext cx="1429407" cy="523220"/>
          </a:xfrm>
          <a:prstGeom prst="rect">
            <a:avLst/>
          </a:prstGeom>
          <a:noFill/>
        </p:spPr>
        <p:txBody>
          <a:bodyPr wrap="square" rtlCol="0">
            <a:spAutoFit/>
          </a:bodyPr>
          <a:lstStyle/>
          <a:p>
            <a:r>
              <a:rPr lang="en-US" sz="2800" b="1" dirty="0">
                <a:latin typeface="DIN Condensed" pitchFamily="2" charset="0"/>
              </a:rPr>
              <a:t>Machine 3</a:t>
            </a:r>
          </a:p>
        </p:txBody>
      </p:sp>
      <p:sp>
        <p:nvSpPr>
          <p:cNvPr id="29" name="矩形 15">
            <a:extLst>
              <a:ext uri="{FF2B5EF4-FFF2-40B4-BE49-F238E27FC236}">
                <a16:creationId xmlns:a16="http://schemas.microsoft.com/office/drawing/2014/main" id="{AC6F7866-F707-A64D-A948-43AF1FAEB8D7}"/>
              </a:ext>
            </a:extLst>
          </p:cNvPr>
          <p:cNvSpPr/>
          <p:nvPr/>
        </p:nvSpPr>
        <p:spPr>
          <a:xfrm>
            <a:off x="10942238" y="3986662"/>
            <a:ext cx="704039" cy="461665"/>
          </a:xfrm>
          <a:prstGeom prst="rect">
            <a:avLst/>
          </a:prstGeom>
        </p:spPr>
        <p:txBody>
          <a:bodyPr wrap="none">
            <a:spAutoFit/>
          </a:bodyPr>
          <a:lstStyle/>
          <a:p>
            <a:r>
              <a:rPr lang="en-US" altLang="zh-TW" sz="2400" dirty="0"/>
              <a:t>CPU</a:t>
            </a:r>
            <a:endParaRPr lang="zh-TW" altLang="en-US" sz="2400" dirty="0"/>
          </a:p>
        </p:txBody>
      </p:sp>
      <p:sp>
        <p:nvSpPr>
          <p:cNvPr id="30" name="矩形 16">
            <a:extLst>
              <a:ext uri="{FF2B5EF4-FFF2-40B4-BE49-F238E27FC236}">
                <a16:creationId xmlns:a16="http://schemas.microsoft.com/office/drawing/2014/main" id="{0E6B3725-DA7D-FE40-A9D7-DE2E27B551C7}"/>
              </a:ext>
            </a:extLst>
          </p:cNvPr>
          <p:cNvSpPr/>
          <p:nvPr/>
        </p:nvSpPr>
        <p:spPr>
          <a:xfrm>
            <a:off x="10922953" y="4385172"/>
            <a:ext cx="734496" cy="461665"/>
          </a:xfrm>
          <a:prstGeom prst="rect">
            <a:avLst/>
          </a:prstGeom>
        </p:spPr>
        <p:txBody>
          <a:bodyPr wrap="none">
            <a:spAutoFit/>
          </a:bodyPr>
          <a:lstStyle/>
          <a:p>
            <a:r>
              <a:rPr lang="en-US" altLang="zh-TW" sz="2400" dirty="0"/>
              <a:t>GPU</a:t>
            </a:r>
            <a:endParaRPr lang="zh-TW" altLang="en-US" sz="2400" dirty="0"/>
          </a:p>
        </p:txBody>
      </p:sp>
      <p:cxnSp>
        <p:nvCxnSpPr>
          <p:cNvPr id="31" name="直線接點 17">
            <a:extLst>
              <a:ext uri="{FF2B5EF4-FFF2-40B4-BE49-F238E27FC236}">
                <a16:creationId xmlns:a16="http://schemas.microsoft.com/office/drawing/2014/main" id="{AA6991B9-E8A3-5F48-BF6B-B6C40B043370}"/>
              </a:ext>
            </a:extLst>
          </p:cNvPr>
          <p:cNvCxnSpPr/>
          <p:nvPr/>
        </p:nvCxnSpPr>
        <p:spPr>
          <a:xfrm>
            <a:off x="699017" y="4409526"/>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793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ea typeface="新細明體"/>
              </a:rPr>
              <a:t>Move On to Partitioning</a:t>
            </a:r>
            <a:endParaRPr kumimoji="1" lang="zh-TW" altLang="en-US" sz="2000" dirty="0">
              <a:solidFill>
                <a:srgbClr val="FF0000"/>
              </a:solidFill>
            </a:endParaRPr>
          </a:p>
        </p:txBody>
      </p:sp>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4530725"/>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We now have</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the forward pass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tx1">
                                <a:lumMod val="75000"/>
                                <a:lumOff val="25000"/>
                              </a:schemeClr>
                            </a:solidFill>
                            <a:latin typeface="Cambria Math" panose="02040503050406030204" pitchFamily="18" charset="0"/>
                            <a:ea typeface="新細明體"/>
                            <a:cs typeface="Calibri"/>
                          </a:rPr>
                        </m:ctrlPr>
                      </m:sSubPr>
                      <m:e>
                        <m:r>
                          <a:rPr lang="en-US" altLang="zh-TW" i="1">
                            <a:solidFill>
                              <a:schemeClr val="tx1">
                                <a:lumMod val="75000"/>
                                <a:lumOff val="25000"/>
                              </a:schemeClr>
                            </a:solidFill>
                            <a:latin typeface="Cambria Math" panose="02040503050406030204" pitchFamily="18" charset="0"/>
                            <a:ea typeface="新細明體"/>
                            <a:cs typeface="Calibri"/>
                          </a:rPr>
                          <m:t>𝐶</m:t>
                        </m:r>
                      </m:e>
                      <m:sub>
                        <m:r>
                          <a:rPr lang="en-US" altLang="zh-TW"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dirty="0">
                    <a:solidFill>
                      <a:schemeClr val="tx1">
                        <a:lumMod val="75000"/>
                        <a:lumOff val="25000"/>
                      </a:schemeClr>
                    </a:solidFill>
                  </a:rPr>
                  <a:t>: the</a:t>
                </a:r>
                <a:r>
                  <a:rPr lang="zh-TW" altLang="en-US" dirty="0">
                    <a:solidFill>
                      <a:schemeClr val="tx1">
                        <a:lumMod val="75000"/>
                        <a:lumOff val="25000"/>
                      </a:schemeClr>
                    </a:solidFill>
                  </a:rPr>
                  <a:t> </a:t>
                </a:r>
                <a:r>
                  <a:rPr lang="en-US" altLang="zh-TW" dirty="0">
                    <a:solidFill>
                      <a:schemeClr val="tx1">
                        <a:lumMod val="75000"/>
                        <a:lumOff val="25000"/>
                      </a:schemeClr>
                    </a:solidFill>
                  </a:rPr>
                  <a:t>communication time</a:t>
                </a:r>
                <a:r>
                  <a:rPr lang="zh-TW" altLang="en-US" dirty="0">
                    <a:solidFill>
                      <a:schemeClr val="tx1">
                        <a:lumMod val="75000"/>
                        <a:lumOff val="25000"/>
                      </a:schemeClr>
                    </a:solidFill>
                  </a:rPr>
                  <a:t> </a:t>
                </a:r>
                <a:r>
                  <a:rPr lang="en-US" altLang="zh-TW" dirty="0">
                    <a:solidFill>
                      <a:schemeClr val="tx1">
                        <a:lumMod val="75000"/>
                        <a:lumOff val="25000"/>
                      </a:schemeClr>
                    </a:solidFill>
                  </a:rPr>
                  <a:t>to</a:t>
                </a:r>
                <a:r>
                  <a:rPr lang="zh-TW" altLang="en-US" dirty="0">
                    <a:solidFill>
                      <a:schemeClr val="tx1">
                        <a:lumMod val="75000"/>
                        <a:lumOff val="25000"/>
                      </a:schemeClr>
                    </a:solidFill>
                  </a:rPr>
                  <a:t> </a:t>
                </a:r>
                <a:r>
                  <a:rPr lang="en-US" altLang="zh-TW" dirty="0">
                    <a:solidFill>
                      <a:schemeClr val="tx1">
                        <a:lumMod val="75000"/>
                        <a:lumOff val="25000"/>
                      </a:schemeClr>
                    </a:solidFill>
                  </a:rPr>
                  <a:t>send output from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 and input to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+1</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the activations of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marL="457200" lvl="1" indent="0" algn="just">
                  <a:buNone/>
                </a:pPr>
                <a:r>
                  <a:rPr lang="en-US" altLang="zh-TW" dirty="0">
                    <a:solidFill>
                      <a:schemeClr val="bg2">
                        <a:lumMod val="25000"/>
                      </a:schemeClr>
                    </a:solidFill>
                    <a:ea typeface="新細明體"/>
                    <a:cs typeface="Calibri"/>
                  </a:rPr>
                  <a:t>for micro-batch size N/T</a:t>
                </a:r>
              </a:p>
              <a:p>
                <a:pPr lvl="1" algn="just"/>
                <a:endParaRPr lang="en-US" altLang="zh-TW"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4530725"/>
              </a:xfrm>
              <a:blipFill>
                <a:blip r:embed="rId3"/>
                <a:stretch>
                  <a:fillRect l="-1043" t="-2151" r="-406"/>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2772713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ea typeface="新細明體"/>
              </a:rPr>
              <a:t>Move On to Partitioning</a:t>
            </a:r>
            <a:endParaRPr kumimoji="1" lang="zh-TW" altLang="en-US" sz="2000" dirty="0">
              <a:solidFill>
                <a:srgbClr val="FF0000"/>
              </a:solidFill>
            </a:endParaRPr>
          </a:p>
        </p:txBody>
      </p:sp>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4530725"/>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We now have</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the forward pass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tx1">
                                <a:lumMod val="75000"/>
                                <a:lumOff val="25000"/>
                              </a:schemeClr>
                            </a:solidFill>
                            <a:latin typeface="Cambria Math" panose="02040503050406030204" pitchFamily="18" charset="0"/>
                            <a:ea typeface="新細明體"/>
                            <a:cs typeface="Calibri"/>
                          </a:rPr>
                        </m:ctrlPr>
                      </m:sSubPr>
                      <m:e>
                        <m:r>
                          <a:rPr lang="en-US" altLang="zh-TW" i="1">
                            <a:solidFill>
                              <a:schemeClr val="tx1">
                                <a:lumMod val="75000"/>
                                <a:lumOff val="25000"/>
                              </a:schemeClr>
                            </a:solidFill>
                            <a:latin typeface="Cambria Math" panose="02040503050406030204" pitchFamily="18" charset="0"/>
                            <a:ea typeface="新細明體"/>
                            <a:cs typeface="Calibri"/>
                          </a:rPr>
                          <m:t>𝐶</m:t>
                        </m:r>
                      </m:e>
                      <m:sub>
                        <m:r>
                          <a:rPr lang="en-US" altLang="zh-TW"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dirty="0">
                    <a:solidFill>
                      <a:schemeClr val="tx1">
                        <a:lumMod val="75000"/>
                        <a:lumOff val="25000"/>
                      </a:schemeClr>
                    </a:solidFill>
                  </a:rPr>
                  <a:t>: the</a:t>
                </a:r>
                <a:r>
                  <a:rPr lang="zh-TW" altLang="en-US" dirty="0">
                    <a:solidFill>
                      <a:schemeClr val="tx1">
                        <a:lumMod val="75000"/>
                        <a:lumOff val="25000"/>
                      </a:schemeClr>
                    </a:solidFill>
                  </a:rPr>
                  <a:t> </a:t>
                </a:r>
                <a:r>
                  <a:rPr lang="en-US" altLang="zh-TW" dirty="0">
                    <a:solidFill>
                      <a:schemeClr val="tx1">
                        <a:lumMod val="75000"/>
                        <a:lumOff val="25000"/>
                      </a:schemeClr>
                    </a:solidFill>
                  </a:rPr>
                  <a:t>communication time</a:t>
                </a:r>
                <a:r>
                  <a:rPr lang="zh-TW" altLang="en-US" dirty="0">
                    <a:solidFill>
                      <a:schemeClr val="tx1">
                        <a:lumMod val="75000"/>
                        <a:lumOff val="25000"/>
                      </a:schemeClr>
                    </a:solidFill>
                  </a:rPr>
                  <a:t> </a:t>
                </a:r>
                <a:r>
                  <a:rPr lang="en-US" altLang="zh-TW" dirty="0">
                    <a:solidFill>
                      <a:schemeClr val="tx1">
                        <a:lumMod val="75000"/>
                        <a:lumOff val="25000"/>
                      </a:schemeClr>
                    </a:solidFill>
                  </a:rPr>
                  <a:t>to</a:t>
                </a:r>
                <a:r>
                  <a:rPr lang="zh-TW" altLang="en-US" dirty="0">
                    <a:solidFill>
                      <a:schemeClr val="tx1">
                        <a:lumMod val="75000"/>
                        <a:lumOff val="25000"/>
                      </a:schemeClr>
                    </a:solidFill>
                  </a:rPr>
                  <a:t> </a:t>
                </a:r>
                <a:r>
                  <a:rPr lang="en-US" altLang="zh-TW" dirty="0">
                    <a:solidFill>
                      <a:schemeClr val="tx1">
                        <a:lumMod val="75000"/>
                        <a:lumOff val="25000"/>
                      </a:schemeClr>
                    </a:solidFill>
                  </a:rPr>
                  <a:t>send output from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 and input to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+1</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the activations of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marL="457200" lvl="1" indent="0" algn="just">
                  <a:buNone/>
                </a:pPr>
                <a:r>
                  <a:rPr lang="en-US" altLang="zh-TW" dirty="0">
                    <a:solidFill>
                      <a:schemeClr val="bg2">
                        <a:lumMod val="25000"/>
                      </a:schemeClr>
                    </a:solidFill>
                    <a:ea typeface="新細明體"/>
                    <a:cs typeface="Calibri"/>
                  </a:rPr>
                  <a:t>for micro-batch size N/T</a:t>
                </a:r>
              </a:p>
              <a:p>
                <a:pPr marL="457200" lvl="1" indent="0" algn="just">
                  <a:buNone/>
                </a:pPr>
                <a:endParaRPr lang="en-US" altLang="zh-TW" dirty="0">
                  <a:solidFill>
                    <a:schemeClr val="bg2">
                      <a:lumMod val="25000"/>
                    </a:schemeClr>
                  </a:solidFill>
                  <a:ea typeface="新細明體"/>
                  <a:cs typeface="Calibri"/>
                </a:endParaRPr>
              </a:p>
              <a:p>
                <a:pPr algn="just"/>
                <a:r>
                  <a:rPr lang="en-US" altLang="zh-TW" dirty="0">
                    <a:solidFill>
                      <a:schemeClr val="bg2">
                        <a:lumMod val="25000"/>
                      </a:schemeClr>
                    </a:solidFill>
                    <a:ea typeface="新細明體"/>
                    <a:cs typeface="Calibri"/>
                  </a:rPr>
                  <a:t>With this information we can split model into stages to</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obtain the</a:t>
                </a:r>
                <a:r>
                  <a:rPr lang="zh-TW" altLang="en-US" dirty="0">
                    <a:solidFill>
                      <a:schemeClr val="bg2">
                        <a:lumMod val="25000"/>
                      </a:schemeClr>
                    </a:solidFill>
                    <a:ea typeface="新細明體"/>
                    <a:cs typeface="Calibri"/>
                  </a:rPr>
                  <a:t> </a:t>
                </a:r>
                <a:r>
                  <a:rPr lang="en-US" altLang="zh-TW" dirty="0">
                    <a:solidFill>
                      <a:schemeClr val="bg2">
                        <a:lumMod val="25000"/>
                      </a:schemeClr>
                    </a:solidFill>
                    <a:ea typeface="新細明體"/>
                    <a:cs typeface="Calibri"/>
                  </a:rPr>
                  <a:t>lowest computation time and load balancing among GPUs</a:t>
                </a: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4530725"/>
              </a:xfrm>
              <a:blipFill>
                <a:blip r:embed="rId3"/>
                <a:stretch>
                  <a:fillRect l="-1043" t="-2151" r="-1159"/>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240112" y="6356350"/>
            <a:ext cx="2743200" cy="365125"/>
          </a:xfrm>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491533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907292"/>
            <a:ext cx="11437575" cy="1680073"/>
          </a:xfrm>
        </p:spPr>
        <p:txBody>
          <a:bodyPr>
            <a:noAutofit/>
          </a:bodyPr>
          <a:lstStyle/>
          <a:p>
            <a:r>
              <a:rPr kumimoji="1" lang="en-US" altLang="zh-TW" dirty="0">
                <a:solidFill>
                  <a:schemeClr val="bg2">
                    <a:lumMod val="75000"/>
                  </a:schemeClr>
                </a:solidFill>
              </a:rPr>
              <a:t>Timeline Profiling</a:t>
            </a:r>
            <a:endParaRPr kumimoji="1" lang="zh-TW" altLang="en-US" dirty="0">
              <a:solidFill>
                <a:schemeClr val="bg2">
                  <a:lumMod val="75000"/>
                </a:schemeClr>
              </a:solidFill>
            </a:endParaRPr>
          </a:p>
        </p:txBody>
      </p:sp>
      <p:sp>
        <p:nvSpPr>
          <p:cNvPr id="3" name="投影片編號版面配置區 5">
            <a:extLst>
              <a:ext uri="{FF2B5EF4-FFF2-40B4-BE49-F238E27FC236}">
                <a16:creationId xmlns:a16="http://schemas.microsoft.com/office/drawing/2014/main" id="{B2B877FB-E242-0D40-B127-8ADF0003F702}"/>
              </a:ext>
            </a:extLst>
          </p:cNvPr>
          <p:cNvSpPr>
            <a:spLocks noGrp="1"/>
          </p:cNvSpPr>
          <p:nvPr>
            <p:ph type="sldNum" sz="quarter" idx="12"/>
          </p:nvPr>
        </p:nvSpPr>
        <p:spPr>
          <a:xfrm>
            <a:off x="8610600" y="6356350"/>
            <a:ext cx="2743200" cy="365125"/>
          </a:xfrm>
        </p:spPr>
        <p:txBody>
          <a:bodyPr/>
          <a:lstStyle/>
          <a:p>
            <a:fld id="{D57F1E4F-1CFF-5643-939E-217C01CDF565}" type="slidenum">
              <a:rPr lang="en-US" smtClean="0"/>
              <a:pPr/>
              <a:t>59</a:t>
            </a:fld>
            <a:endParaRPr lang="en-US" dirty="0"/>
          </a:p>
        </p:txBody>
      </p:sp>
      <p:sp>
        <p:nvSpPr>
          <p:cNvPr id="5" name="Rectangle 4">
            <a:extLst>
              <a:ext uri="{FF2B5EF4-FFF2-40B4-BE49-F238E27FC236}">
                <a16:creationId xmlns:a16="http://schemas.microsoft.com/office/drawing/2014/main" id="{91607EC9-9434-5F46-A962-F86426C003C6}"/>
              </a:ext>
            </a:extLst>
          </p:cNvPr>
          <p:cNvSpPr/>
          <p:nvPr/>
        </p:nvSpPr>
        <p:spPr>
          <a:xfrm>
            <a:off x="467193" y="3030059"/>
            <a:ext cx="11153930" cy="1015663"/>
          </a:xfrm>
          <a:prstGeom prst="rect">
            <a:avLst/>
          </a:prstGeom>
        </p:spPr>
        <p:txBody>
          <a:bodyPr wrap="square">
            <a:spAutoFit/>
          </a:bodyPr>
          <a:lstStyle/>
          <a:p>
            <a:pPr algn="ctr"/>
            <a:r>
              <a:rPr kumimoji="1" lang="en-US" altLang="zh-TW" sz="6000" dirty="0">
                <a:solidFill>
                  <a:srgbClr val="00B0F0"/>
                </a:solidFill>
                <a:latin typeface="+mj-lt"/>
              </a:rPr>
              <a:t>Dynamic-Programming Partitioning </a:t>
            </a:r>
            <a:endParaRPr lang="en-US" sz="6000" dirty="0">
              <a:solidFill>
                <a:srgbClr val="00B0F0"/>
              </a:solidFill>
              <a:latin typeface="+mj-lt"/>
            </a:endParaRPr>
          </a:p>
        </p:txBody>
      </p:sp>
      <p:sp>
        <p:nvSpPr>
          <p:cNvPr id="6" name="Rectangle 5">
            <a:extLst>
              <a:ext uri="{FF2B5EF4-FFF2-40B4-BE49-F238E27FC236}">
                <a16:creationId xmlns:a16="http://schemas.microsoft.com/office/drawing/2014/main" id="{84D07122-D6D8-D145-A9A2-D5BF85E1DBFF}"/>
              </a:ext>
            </a:extLst>
          </p:cNvPr>
          <p:cNvSpPr/>
          <p:nvPr/>
        </p:nvSpPr>
        <p:spPr>
          <a:xfrm>
            <a:off x="734518" y="4488416"/>
            <a:ext cx="10619281" cy="1015663"/>
          </a:xfrm>
          <a:prstGeom prst="rect">
            <a:avLst/>
          </a:prstGeom>
        </p:spPr>
        <p:txBody>
          <a:bodyPr wrap="square">
            <a:spAutoFit/>
          </a:bodyPr>
          <a:lstStyle/>
          <a:p>
            <a:pPr algn="ctr"/>
            <a:r>
              <a:rPr kumimoji="1" lang="en-US" altLang="zh-TW" sz="6000" dirty="0">
                <a:solidFill>
                  <a:schemeClr val="bg2">
                    <a:lumMod val="75000"/>
                  </a:schemeClr>
                </a:solidFill>
                <a:latin typeface="+mj-lt"/>
              </a:rPr>
              <a:t>Throughput Estimation</a:t>
            </a:r>
            <a:endParaRPr lang="en-US" sz="6000" dirty="0">
              <a:solidFill>
                <a:schemeClr val="bg2">
                  <a:lumMod val="75000"/>
                </a:schemeClr>
              </a:solidFill>
              <a:latin typeface="+mj-lt"/>
            </a:endParaRPr>
          </a:p>
        </p:txBody>
      </p:sp>
    </p:spTree>
    <p:extLst>
      <p:ext uri="{BB962C8B-B14F-4D97-AF65-F5344CB8AC3E}">
        <p14:creationId xmlns:p14="http://schemas.microsoft.com/office/powerpoint/2010/main" val="211408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a:solidFill>
                  <a:srgbClr val="FF0000"/>
                </a:solidFill>
                <a:ea typeface="新細明體"/>
              </a:rPr>
              <a:t>Motivation</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6</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altLang="zh-TW" sz="3200" dirty="0">
                <a:solidFill>
                  <a:schemeClr val="bg2">
                    <a:lumMod val="25000"/>
                  </a:schemeClr>
                </a:solidFill>
              </a:rPr>
              <a:t>GPipe heuristic-based partitioning algorithm</a:t>
            </a: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p:txBody>
      </p:sp>
      <p:pic>
        <p:nvPicPr>
          <p:cNvPr id="11" name="Picture 10">
            <a:extLst>
              <a:ext uri="{FF2B5EF4-FFF2-40B4-BE49-F238E27FC236}">
                <a16:creationId xmlns:a16="http://schemas.microsoft.com/office/drawing/2014/main" id="{CBDA20A4-F69E-B64D-9E50-930568720E5F}"/>
              </a:ext>
            </a:extLst>
          </p:cNvPr>
          <p:cNvPicPr>
            <a:picLocks noChangeAspect="1"/>
          </p:cNvPicPr>
          <p:nvPr/>
        </p:nvPicPr>
        <p:blipFill>
          <a:blip r:embed="rId3"/>
          <a:stretch>
            <a:fillRect/>
          </a:stretch>
        </p:blipFill>
        <p:spPr>
          <a:xfrm>
            <a:off x="2611438" y="2489200"/>
            <a:ext cx="4489450" cy="1357588"/>
          </a:xfrm>
          <a:prstGeom prst="rect">
            <a:avLst/>
          </a:prstGeom>
        </p:spPr>
      </p:pic>
    </p:spTree>
    <p:extLst>
      <p:ext uri="{BB962C8B-B14F-4D97-AF65-F5344CB8AC3E}">
        <p14:creationId xmlns:p14="http://schemas.microsoft.com/office/powerpoint/2010/main" val="1570877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Profiling</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2308588"/>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Profiles the DNN model with 1000 mini-batches, and records</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a:t>
                </a:r>
                <a:r>
                  <a:rPr lang="en-US" altLang="zh-TW">
                    <a:solidFill>
                      <a:schemeClr val="bg2">
                        <a:lumMod val="25000"/>
                      </a:schemeClr>
                    </a:solidFill>
                    <a:ea typeface="新細明體"/>
                    <a:cs typeface="Calibri"/>
                  </a:rPr>
                  <a:t>the forward pass </a:t>
                </a:r>
                <a:r>
                  <a:rPr lang="en-US" altLang="zh-TW" dirty="0">
                    <a:solidFill>
                      <a:schemeClr val="bg2">
                        <a:lumMod val="25000"/>
                      </a:schemeClr>
                    </a:solidFill>
                    <a:ea typeface="新細明體"/>
                    <a:cs typeface="Calibri"/>
                  </a:rPr>
                  <a:t>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a:t>
                </a:r>
                <a:r>
                  <a:rPr lang="en-US" altLang="zh-TW">
                    <a:solidFill>
                      <a:schemeClr val="bg2">
                        <a:lumMod val="25000"/>
                      </a:schemeClr>
                    </a:solidFill>
                    <a:ea typeface="新細明體"/>
                    <a:cs typeface="Calibri"/>
                  </a:rPr>
                  <a:t>the activations of </a:t>
                </a:r>
                <a:r>
                  <a:rPr lang="en-US" altLang="zh-TW" dirty="0">
                    <a:solidFill>
                      <a:schemeClr val="bg2">
                        <a:lumMod val="25000"/>
                      </a:schemeClr>
                    </a:solidFill>
                    <a:ea typeface="新細明體"/>
                    <a:cs typeface="Calibri"/>
                  </a:rPr>
                  <a:t>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endParaRPr lang="en-US" altLang="zh-TW"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2308588"/>
              </a:xfrm>
              <a:blipFill>
                <a:blip r:embed="rId5"/>
                <a:stretch>
                  <a:fillRect l="-1043" t="-4222"/>
                </a:stretch>
              </a:blipFill>
            </p:spPr>
            <p:txBody>
              <a:bodyPr/>
              <a:lstStyle/>
              <a:p>
                <a:r>
                  <a:rPr lang="en-US">
                    <a:noFill/>
                  </a:rPr>
                  <a:t> </a:t>
                </a:r>
              </a:p>
            </p:txBody>
          </p:sp>
        </mc:Fallback>
      </mc:AlternateContent>
      <p:pic>
        <p:nvPicPr>
          <p:cNvPr id="4" name="圖片 3"/>
          <p:cNvPicPr>
            <a:picLocks noChangeAspect="1"/>
          </p:cNvPicPr>
          <p:nvPr/>
        </p:nvPicPr>
        <p:blipFill rotWithShape="1">
          <a:blip r:embed="rId6"/>
          <a:srcRect b="57943"/>
          <a:stretch/>
        </p:blipFill>
        <p:spPr>
          <a:xfrm>
            <a:off x="1636414" y="3865151"/>
            <a:ext cx="7890997" cy="2314348"/>
          </a:xfrm>
          <a:prstGeom prst="rect">
            <a:avLst/>
          </a:prstGeom>
        </p:spPr>
      </p:pic>
      <p:sp>
        <p:nvSpPr>
          <p:cNvPr id="7" name="投影片編號版面配置區 6"/>
          <p:cNvSpPr>
            <a:spLocks noGrp="1"/>
          </p:cNvSpPr>
          <p:nvPr>
            <p:ph type="sldNum" sz="quarter" idx="12"/>
          </p:nvPr>
        </p:nvSpPr>
        <p:spPr/>
        <p:txBody>
          <a:bodyPr/>
          <a:lstStyle/>
          <a:p>
            <a:fld id="{D57F1E4F-1CFF-5643-939E-217C01CDF565}" type="slidenum">
              <a:rPr lang="en-US" smtClean="0"/>
              <a:pPr/>
              <a:t>60</a:t>
            </a:fld>
            <a:endParaRPr lang="en-US"/>
          </a:p>
        </p:txBody>
      </p:sp>
      <p:sp>
        <p:nvSpPr>
          <p:cNvPr id="11" name="文字方塊 10">
            <a:extLst>
              <a:ext uri="{FF2B5EF4-FFF2-40B4-BE49-F238E27FC236}">
                <a16:creationId xmlns:a16="http://schemas.microsoft.com/office/drawing/2014/main" id="{785332D5-52B4-432D-9F3C-A937F8DD4EFD}"/>
              </a:ext>
            </a:extLst>
          </p:cNvPr>
          <p:cNvSpPr txBox="1"/>
          <p:nvPr/>
        </p:nvSpPr>
        <p:spPr>
          <a:xfrm flipH="1">
            <a:off x="10444223" y="6079351"/>
            <a:ext cx="15741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latin typeface="Times New Roman" panose="02020603050405020304" pitchFamily="18" charset="0"/>
                <a:ea typeface="新細明體"/>
                <a:cs typeface="Times New Roman" panose="02020603050405020304" pitchFamily="18" charset="0"/>
              </a:rPr>
              <a:t>Fig.</a:t>
            </a:r>
            <a:r>
              <a:rPr lang="zh-TW" altLang="en-US" sz="1200" dirty="0">
                <a:latin typeface="Times New Roman" panose="02020603050405020304" pitchFamily="18" charset="0"/>
                <a:ea typeface="新細明體"/>
                <a:cs typeface="Times New Roman" panose="02020603050405020304" pitchFamily="18" charset="0"/>
              </a:rPr>
              <a:t> taken fr</a:t>
            </a:r>
            <a:r>
              <a:rPr lang="en-US" altLang="zh-TW" sz="1200" dirty="0">
                <a:latin typeface="Times New Roman" panose="02020603050405020304" pitchFamily="18" charset="0"/>
                <a:ea typeface="新細明體"/>
                <a:cs typeface="Times New Roman" panose="02020603050405020304" pitchFamily="18" charset="0"/>
              </a:rPr>
              <a:t>om [4].</a:t>
            </a:r>
            <a:endParaRPr lang="zh-TW"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p:cNvSpPr txBox="1"/>
              <p:nvPr/>
            </p:nvSpPr>
            <p:spPr>
              <a:xfrm>
                <a:off x="8389841" y="3208035"/>
                <a:ext cx="3184718" cy="461665"/>
              </a:xfrm>
              <a:prstGeom prst="rect">
                <a:avLst/>
              </a:prstGeom>
              <a:noFill/>
            </p:spPr>
            <p:txBody>
              <a:bodyPr wrap="none" rtlCol="0">
                <a:spAutoFit/>
              </a:bodyPr>
              <a:lstStyle/>
              <a:p>
                <a14:m>
                  <m:oMath xmlns:m="http://schemas.openxmlformats.org/officeDocument/2006/math">
                    <m:sSub>
                      <m:sSubPr>
                        <m:ctrlPr>
                          <a:rPr lang="en-US" altLang="zh-TW" sz="2400" i="1" smtClean="0">
                            <a:solidFill>
                              <a:schemeClr val="tx1">
                                <a:lumMod val="75000"/>
                                <a:lumOff val="25000"/>
                              </a:schemeClr>
                            </a:solidFill>
                            <a:latin typeface="Cambria Math" panose="02040503050406030204" pitchFamily="18" charset="0"/>
                            <a:ea typeface="新細明體"/>
                            <a:cs typeface="Calibri"/>
                          </a:rPr>
                        </m:ctrlPr>
                      </m:sSubPr>
                      <m:e>
                        <m:r>
                          <a:rPr lang="en-US" altLang="zh-TW" sz="2400" b="0" i="1" smtClean="0">
                            <a:solidFill>
                              <a:schemeClr val="tx1">
                                <a:lumMod val="75000"/>
                                <a:lumOff val="25000"/>
                              </a:schemeClr>
                            </a:solidFill>
                            <a:latin typeface="Cambria Math" panose="02040503050406030204" pitchFamily="18" charset="0"/>
                            <a:ea typeface="新細明體"/>
                            <a:cs typeface="Calibri"/>
                          </a:rPr>
                          <m:t>𝐶</m:t>
                        </m:r>
                      </m:e>
                      <m:sub>
                        <m:r>
                          <a:rPr lang="en-US" altLang="zh-TW" sz="2400"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sz="2400" dirty="0">
                    <a:solidFill>
                      <a:schemeClr val="tx1">
                        <a:lumMod val="75000"/>
                        <a:lumOff val="25000"/>
                      </a:schemeClr>
                    </a:solidFill>
                  </a:rPr>
                  <a:t>: communication time</a:t>
                </a:r>
                <a:endParaRPr lang="zh-TW" altLang="en-US" sz="2400" dirty="0">
                  <a:solidFill>
                    <a:schemeClr val="tx1">
                      <a:lumMod val="75000"/>
                      <a:lumOff val="25000"/>
                    </a:schemeClr>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8389841" y="3208035"/>
                <a:ext cx="3184718" cy="461665"/>
              </a:xfrm>
              <a:prstGeom prst="rect">
                <a:avLst/>
              </a:prstGeom>
              <a:blipFill>
                <a:blip r:embed="rId7"/>
                <a:stretch>
                  <a:fillRect l="-382" t="-10526" r="-1912" b="-28947"/>
                </a:stretch>
              </a:blipFill>
            </p:spPr>
            <p:txBody>
              <a:bodyPr/>
              <a:lstStyle/>
              <a:p>
                <a:r>
                  <a:rPr lang="en-US">
                    <a:noFill/>
                  </a:rPr>
                  <a:t> </a:t>
                </a:r>
              </a:p>
            </p:txBody>
          </p:sp>
        </mc:Fallback>
      </mc:AlternateContent>
      <p:sp>
        <p:nvSpPr>
          <p:cNvPr id="5" name="右大括弧 4"/>
          <p:cNvSpPr/>
          <p:nvPr/>
        </p:nvSpPr>
        <p:spPr>
          <a:xfrm>
            <a:off x="8032830" y="3080053"/>
            <a:ext cx="231494" cy="717630"/>
          </a:xfrm>
          <a:prstGeom prst="rightBrace">
            <a:avLst>
              <a:gd name="adj1" fmla="val 27534"/>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9868856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Profiling</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2661010"/>
              </a:xfrm>
            </p:spPr>
            <p:txBody>
              <a:bodyPr vert="horz" lIns="91440" tIns="45720" rIns="91440" bIns="45720" rtlCol="0" anchor="t">
                <a:normAutofit/>
              </a:bodyPr>
              <a:lstStyle/>
              <a:p>
                <a:pPr algn="just"/>
                <a:r>
                  <a:rPr lang="en-US" altLang="zh-TW" dirty="0">
                    <a:solidFill>
                      <a:schemeClr val="bg2">
                        <a:lumMod val="25000"/>
                      </a:schemeClr>
                    </a:solidFill>
                    <a:ea typeface="新細明體"/>
                    <a:cs typeface="Calibri"/>
                  </a:rPr>
                  <a:t>Profiles the DNN model with </a:t>
                </a:r>
                <a:r>
                  <a:rPr lang="en-US" altLang="zh-TW" b="1" dirty="0">
                    <a:solidFill>
                      <a:schemeClr val="bg2">
                        <a:lumMod val="25000"/>
                      </a:schemeClr>
                    </a:solidFill>
                    <a:ea typeface="新細明體"/>
                    <a:cs typeface="Calibri"/>
                  </a:rPr>
                  <a:t>micro-batch size</a:t>
                </a:r>
                <a:r>
                  <a:rPr lang="en-US" altLang="zh-TW" dirty="0">
                    <a:solidFill>
                      <a:schemeClr val="bg2">
                        <a:lumMod val="25000"/>
                      </a:schemeClr>
                    </a:solidFill>
                    <a:ea typeface="新細明體"/>
                    <a:cs typeface="Calibri"/>
                  </a:rPr>
                  <a:t> </a:t>
                </a:r>
                <a14:m>
                  <m:oMath xmlns:m="http://schemas.openxmlformats.org/officeDocument/2006/math">
                    <m:r>
                      <a:rPr lang="en-US" altLang="zh-TW" b="1" i="1" dirty="0" smtClean="0">
                        <a:solidFill>
                          <a:schemeClr val="bg2">
                            <a:lumMod val="25000"/>
                          </a:schemeClr>
                        </a:solidFill>
                        <a:latin typeface="Cambria Math" panose="02040503050406030204" pitchFamily="18" charset="0"/>
                        <a:ea typeface="新細明體"/>
                        <a:cs typeface="Calibri"/>
                      </a:rPr>
                      <m:t>𝑵</m:t>
                    </m:r>
                    <m:r>
                      <a:rPr lang="en-US" altLang="zh-TW" b="1" i="1" dirty="0" smtClean="0">
                        <a:solidFill>
                          <a:schemeClr val="bg2">
                            <a:lumMod val="25000"/>
                          </a:schemeClr>
                        </a:solidFill>
                        <a:latin typeface="Cambria Math" panose="02040503050406030204" pitchFamily="18" charset="0"/>
                        <a:ea typeface="新細明體"/>
                        <a:cs typeface="Calibri"/>
                      </a:rPr>
                      <m:t>/</m:t>
                    </m:r>
                    <m:r>
                      <a:rPr lang="en-US" altLang="zh-TW" b="1" i="1" dirty="0" smtClean="0">
                        <a:solidFill>
                          <a:schemeClr val="bg2">
                            <a:lumMod val="25000"/>
                          </a:schemeClr>
                        </a:solidFill>
                        <a:latin typeface="Cambria Math" panose="02040503050406030204" pitchFamily="18" charset="0"/>
                        <a:ea typeface="新細明體"/>
                        <a:cs typeface="Calibri"/>
                      </a:rPr>
                      <m:t>𝑻</m:t>
                    </m:r>
                  </m:oMath>
                </a14:m>
                <a:r>
                  <a:rPr lang="en-US" altLang="zh-TW" dirty="0">
                    <a:solidFill>
                      <a:schemeClr val="bg2">
                        <a:lumMod val="25000"/>
                      </a:schemeClr>
                    </a:solidFill>
                    <a:ea typeface="新細明體"/>
                    <a:cs typeface="Calibri"/>
                  </a:rPr>
                  <a:t>, and records</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𝑇</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total computation time across the forward pass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tx1">
                                <a:lumMod val="75000"/>
                                <a:lumOff val="25000"/>
                              </a:schemeClr>
                            </a:solidFill>
                            <a:latin typeface="Cambria Math" panose="02040503050406030204" pitchFamily="18" charset="0"/>
                            <a:ea typeface="新細明體"/>
                            <a:cs typeface="Calibri"/>
                          </a:rPr>
                        </m:ctrlPr>
                      </m:sSubPr>
                      <m:e>
                        <m:r>
                          <a:rPr lang="en-US" altLang="zh-TW" i="1">
                            <a:solidFill>
                              <a:schemeClr val="tx1">
                                <a:lumMod val="75000"/>
                                <a:lumOff val="25000"/>
                              </a:schemeClr>
                            </a:solidFill>
                            <a:latin typeface="Cambria Math" panose="02040503050406030204" pitchFamily="18" charset="0"/>
                            <a:ea typeface="新細明體"/>
                            <a:cs typeface="Calibri"/>
                          </a:rPr>
                          <m:t>𝐶</m:t>
                        </m:r>
                      </m:e>
                      <m:sub>
                        <m:r>
                          <a:rPr lang="en-US" altLang="zh-TW" i="1">
                            <a:solidFill>
                              <a:schemeClr val="tx1">
                                <a:lumMod val="75000"/>
                                <a:lumOff val="25000"/>
                              </a:schemeClr>
                            </a:solidFill>
                            <a:latin typeface="Cambria Math" panose="02040503050406030204" pitchFamily="18" charset="0"/>
                            <a:ea typeface="新細明體"/>
                            <a:cs typeface="Calibri"/>
                          </a:rPr>
                          <m:t>𝑙</m:t>
                        </m:r>
                      </m:sub>
                    </m:sSub>
                  </m:oMath>
                </a14:m>
                <a:r>
                  <a:rPr lang="en-US" altLang="zh-TW" dirty="0">
                    <a:solidFill>
                      <a:schemeClr val="tx1">
                        <a:lumMod val="75000"/>
                        <a:lumOff val="25000"/>
                      </a:schemeClr>
                    </a:solidFill>
                  </a:rPr>
                  <a:t>: the</a:t>
                </a:r>
                <a:r>
                  <a:rPr lang="zh-TW" altLang="en-US" dirty="0">
                    <a:solidFill>
                      <a:schemeClr val="tx1">
                        <a:lumMod val="75000"/>
                        <a:lumOff val="25000"/>
                      </a:schemeClr>
                    </a:solidFill>
                  </a:rPr>
                  <a:t> </a:t>
                </a:r>
                <a:r>
                  <a:rPr lang="en-US" altLang="zh-TW" dirty="0">
                    <a:solidFill>
                      <a:schemeClr val="tx1">
                        <a:lumMod val="75000"/>
                        <a:lumOff val="25000"/>
                      </a:schemeClr>
                    </a:solidFill>
                  </a:rPr>
                  <a:t>communication time</a:t>
                </a:r>
                <a:r>
                  <a:rPr lang="zh-TW" altLang="en-US" dirty="0">
                    <a:solidFill>
                      <a:schemeClr val="tx1">
                        <a:lumMod val="75000"/>
                        <a:lumOff val="25000"/>
                      </a:schemeClr>
                    </a:solidFill>
                  </a:rPr>
                  <a:t> </a:t>
                </a:r>
                <a:r>
                  <a:rPr lang="en-US" altLang="zh-TW" dirty="0">
                    <a:solidFill>
                      <a:schemeClr val="tx1">
                        <a:lumMod val="75000"/>
                        <a:lumOff val="25000"/>
                      </a:schemeClr>
                    </a:solidFill>
                  </a:rPr>
                  <a:t>to</a:t>
                </a:r>
                <a:r>
                  <a:rPr lang="zh-TW" altLang="en-US" dirty="0">
                    <a:solidFill>
                      <a:schemeClr val="tx1">
                        <a:lumMod val="75000"/>
                        <a:lumOff val="25000"/>
                      </a:schemeClr>
                    </a:solidFill>
                  </a:rPr>
                  <a:t> </a:t>
                </a:r>
                <a:r>
                  <a:rPr lang="en-US" altLang="zh-TW" dirty="0">
                    <a:solidFill>
                      <a:schemeClr val="tx1">
                        <a:lumMod val="75000"/>
                        <a:lumOff val="25000"/>
                      </a:schemeClr>
                    </a:solidFill>
                  </a:rPr>
                  <a:t>send output from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 and input to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r>
                  <a:rPr lang="en-US" altLang="zh-TW" dirty="0">
                    <a:solidFill>
                      <a:schemeClr val="bg2">
                        <a:lumMod val="25000"/>
                      </a:schemeClr>
                    </a:solidFill>
                    <a:ea typeface="新細明體"/>
                    <a:cs typeface="Calibri"/>
                  </a:rPr>
                  <a:t>+1</a:t>
                </a: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𝑎</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the activations of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a:p>
                <a:pPr lvl="1" algn="just"/>
                <a14:m>
                  <m:oMath xmlns:m="http://schemas.openxmlformats.org/officeDocument/2006/math">
                    <m:sSub>
                      <m:sSubPr>
                        <m:ctrlPr>
                          <a:rPr lang="en-US" altLang="zh-TW" i="1">
                            <a:solidFill>
                              <a:schemeClr val="bg2">
                                <a:lumMod val="25000"/>
                              </a:schemeClr>
                            </a:solidFill>
                            <a:latin typeface="Cambria Math" panose="02040503050406030204" pitchFamily="18" charset="0"/>
                            <a:ea typeface="新細明體"/>
                            <a:cs typeface="Calibri"/>
                          </a:rPr>
                        </m:ctrlPr>
                      </m:sSubPr>
                      <m:e>
                        <m:r>
                          <a:rPr lang="en-US" altLang="zh-TW" i="1">
                            <a:solidFill>
                              <a:schemeClr val="bg2">
                                <a:lumMod val="25000"/>
                              </a:schemeClr>
                            </a:solidFill>
                            <a:latin typeface="Cambria Math" panose="02040503050406030204" pitchFamily="18" charset="0"/>
                            <a:ea typeface="新細明體"/>
                            <a:cs typeface="Calibri"/>
                          </a:rPr>
                          <m:t>𝑤</m:t>
                        </m:r>
                      </m:e>
                      <m:sub>
                        <m:r>
                          <a:rPr lang="en-US" altLang="zh-TW" i="1">
                            <a:solidFill>
                              <a:schemeClr val="bg2">
                                <a:lumMod val="25000"/>
                              </a:schemeClr>
                            </a:solidFill>
                            <a:latin typeface="Cambria Math" panose="02040503050406030204" pitchFamily="18" charset="0"/>
                            <a:ea typeface="新細明體"/>
                            <a:cs typeface="Calibri"/>
                          </a:rPr>
                          <m:t>𝑙</m:t>
                        </m:r>
                      </m:sub>
                    </m:sSub>
                  </m:oMath>
                </a14:m>
                <a:r>
                  <a:rPr lang="en-US" altLang="zh-TW" dirty="0">
                    <a:solidFill>
                      <a:schemeClr val="bg2">
                        <a:lumMod val="25000"/>
                      </a:schemeClr>
                    </a:solidFill>
                    <a:ea typeface="新細明體"/>
                    <a:cs typeface="Calibri"/>
                  </a:rPr>
                  <a:t>: the size of parameters for layer </a:t>
                </a:r>
                <a14:m>
                  <m:oMath xmlns:m="http://schemas.openxmlformats.org/officeDocument/2006/math">
                    <m:r>
                      <a:rPr lang="en-US" altLang="zh-TW" i="1">
                        <a:solidFill>
                          <a:schemeClr val="bg2">
                            <a:lumMod val="25000"/>
                          </a:schemeClr>
                        </a:solidFill>
                        <a:latin typeface="Cambria Math" panose="02040503050406030204" pitchFamily="18" charset="0"/>
                        <a:ea typeface="新細明體"/>
                        <a:cs typeface="Calibri"/>
                      </a:rPr>
                      <m:t>𝑙</m:t>
                    </m:r>
                  </m:oMath>
                </a14:m>
                <a:endParaRPr lang="en-US" altLang="zh-TW"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2661010"/>
              </a:xfrm>
              <a:blipFill>
                <a:blip r:embed="rId5"/>
                <a:stretch>
                  <a:fillRect l="-1043" t="-3661" r="-406"/>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a:xfrm>
            <a:off x="8610600" y="6356350"/>
            <a:ext cx="2743200" cy="365125"/>
          </a:xfrm>
        </p:spPr>
        <p:txBody>
          <a:bodyPr/>
          <a:lstStyle/>
          <a:p>
            <a:fld id="{D57F1E4F-1CFF-5643-939E-217C01CDF565}" type="slidenum">
              <a:rPr lang="en-US" smtClean="0"/>
              <a:pPr/>
              <a:t>61</a:t>
            </a:fld>
            <a:endParaRPr lang="en-US"/>
          </a:p>
        </p:txBody>
      </p:sp>
      <p:sp>
        <p:nvSpPr>
          <p:cNvPr id="11" name="文字方塊 10">
            <a:extLst>
              <a:ext uri="{FF2B5EF4-FFF2-40B4-BE49-F238E27FC236}">
                <a16:creationId xmlns:a16="http://schemas.microsoft.com/office/drawing/2014/main" id="{785332D5-52B4-432D-9F3C-A937F8DD4EFD}"/>
              </a:ext>
            </a:extLst>
          </p:cNvPr>
          <p:cNvSpPr txBox="1"/>
          <p:nvPr/>
        </p:nvSpPr>
        <p:spPr>
          <a:xfrm flipH="1">
            <a:off x="10444223" y="6079351"/>
            <a:ext cx="15741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latin typeface="Times New Roman" panose="02020603050405020304" pitchFamily="18" charset="0"/>
                <a:ea typeface="新細明體"/>
                <a:cs typeface="Times New Roman" panose="02020603050405020304" pitchFamily="18" charset="0"/>
              </a:rPr>
              <a:t>Fig.</a:t>
            </a:r>
            <a:r>
              <a:rPr lang="zh-TW" altLang="en-US" sz="1200" dirty="0">
                <a:latin typeface="Times New Roman" panose="02020603050405020304" pitchFamily="18" charset="0"/>
                <a:ea typeface="新細明體"/>
                <a:cs typeface="Times New Roman" panose="02020603050405020304" pitchFamily="18" charset="0"/>
              </a:rPr>
              <a:t> </a:t>
            </a:r>
            <a:r>
              <a:rPr lang="en-US" altLang="zh-TW" sz="1200" dirty="0">
                <a:latin typeface="Times New Roman" panose="02020603050405020304" pitchFamily="18" charset="0"/>
                <a:ea typeface="新細明體"/>
                <a:cs typeface="Times New Roman" panose="02020603050405020304" pitchFamily="18" charset="0"/>
              </a:rPr>
              <a:t>referred</a:t>
            </a:r>
            <a:r>
              <a:rPr lang="zh-TW" altLang="en-US" sz="1200" dirty="0">
                <a:latin typeface="Times New Roman" panose="02020603050405020304" pitchFamily="18" charset="0"/>
                <a:ea typeface="新細明體"/>
                <a:cs typeface="Times New Roman" panose="02020603050405020304" pitchFamily="18" charset="0"/>
              </a:rPr>
              <a:t> fr</a:t>
            </a:r>
            <a:r>
              <a:rPr lang="en-US" altLang="zh-TW" sz="1200" dirty="0">
                <a:latin typeface="Times New Roman" panose="02020603050405020304" pitchFamily="18" charset="0"/>
                <a:ea typeface="新細明體"/>
                <a:cs typeface="Times New Roman" panose="02020603050405020304" pitchFamily="18" charset="0"/>
              </a:rPr>
              <a:t>om [4].</a:t>
            </a:r>
            <a:endParaRPr lang="zh-TW" sz="1200" dirty="0">
              <a:latin typeface="Times New Roman" panose="02020603050405020304" pitchFamily="18" charset="0"/>
              <a:cs typeface="Times New Roman" panose="02020603050405020304" pitchFamily="18" charset="0"/>
            </a:endParaRPr>
          </a:p>
        </p:txBody>
      </p:sp>
      <p:pic>
        <p:nvPicPr>
          <p:cNvPr id="16" name="圖片 3">
            <a:extLst>
              <a:ext uri="{FF2B5EF4-FFF2-40B4-BE49-F238E27FC236}">
                <a16:creationId xmlns:a16="http://schemas.microsoft.com/office/drawing/2014/main" id="{3E248BC9-0167-A24D-979F-0110D6429692}"/>
              </a:ext>
            </a:extLst>
          </p:cNvPr>
          <p:cNvPicPr>
            <a:picLocks noChangeAspect="1"/>
          </p:cNvPicPr>
          <p:nvPr/>
        </p:nvPicPr>
        <p:blipFill rotWithShape="1">
          <a:blip r:embed="rId6"/>
          <a:srcRect b="57943"/>
          <a:stretch/>
        </p:blipFill>
        <p:spPr>
          <a:xfrm>
            <a:off x="1636414" y="3865151"/>
            <a:ext cx="7890997" cy="2314348"/>
          </a:xfrm>
          <a:prstGeom prst="rect">
            <a:avLst/>
          </a:prstGeom>
        </p:spPr>
      </p:pic>
    </p:spTree>
    <p:extLst>
      <p:ext uri="{BB962C8B-B14F-4D97-AF65-F5344CB8AC3E}">
        <p14:creationId xmlns:p14="http://schemas.microsoft.com/office/powerpoint/2010/main" val="3024756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Partitioning</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pic>
        <p:nvPicPr>
          <p:cNvPr id="4" name="圖片 3"/>
          <p:cNvPicPr>
            <a:picLocks noChangeAspect="1"/>
          </p:cNvPicPr>
          <p:nvPr/>
        </p:nvPicPr>
        <p:blipFill>
          <a:blip r:embed="rId5"/>
          <a:stretch>
            <a:fillRect/>
          </a:stretch>
        </p:blipFill>
        <p:spPr>
          <a:xfrm>
            <a:off x="2950279" y="1955530"/>
            <a:ext cx="6291442" cy="4387451"/>
          </a:xfrm>
          <a:prstGeom prst="rect">
            <a:avLst/>
          </a:prstGeom>
        </p:spPr>
      </p:pic>
      <p:sp>
        <p:nvSpPr>
          <p:cNvPr id="7" name="投影片編號版面配置區 6"/>
          <p:cNvSpPr>
            <a:spLocks noGrp="1"/>
          </p:cNvSpPr>
          <p:nvPr>
            <p:ph type="sldNum" sz="quarter" idx="12"/>
          </p:nvPr>
        </p:nvSpPr>
        <p:spPr/>
        <p:txBody>
          <a:bodyPr/>
          <a:lstStyle/>
          <a:p>
            <a:fld id="{D57F1E4F-1CFF-5643-939E-217C01CDF565}" type="slidenum">
              <a:rPr lang="en-US" smtClean="0"/>
              <a:pPr/>
              <a:t>62</a:t>
            </a:fld>
            <a:endParaRPr lang="en-US"/>
          </a:p>
        </p:txBody>
      </p:sp>
      <p:sp>
        <p:nvSpPr>
          <p:cNvPr id="11" name="文字方塊 10">
            <a:extLst>
              <a:ext uri="{FF2B5EF4-FFF2-40B4-BE49-F238E27FC236}">
                <a16:creationId xmlns:a16="http://schemas.microsoft.com/office/drawing/2014/main" id="{785332D5-52B4-432D-9F3C-A937F8DD4EFD}"/>
              </a:ext>
            </a:extLst>
          </p:cNvPr>
          <p:cNvSpPr txBox="1"/>
          <p:nvPr/>
        </p:nvSpPr>
        <p:spPr>
          <a:xfrm flipH="1">
            <a:off x="10444223" y="6079351"/>
            <a:ext cx="15741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latin typeface="Times New Roman" panose="02020603050405020304" pitchFamily="18" charset="0"/>
                <a:ea typeface="新細明體"/>
                <a:cs typeface="Times New Roman" panose="02020603050405020304" pitchFamily="18" charset="0"/>
              </a:rPr>
              <a:t>Fig.</a:t>
            </a:r>
            <a:r>
              <a:rPr lang="zh-TW" altLang="en-US" sz="1200" dirty="0">
                <a:latin typeface="Times New Roman" panose="02020603050405020304" pitchFamily="18" charset="0"/>
                <a:ea typeface="新細明體"/>
                <a:cs typeface="Times New Roman" panose="02020603050405020304" pitchFamily="18" charset="0"/>
              </a:rPr>
              <a:t> taken fr</a:t>
            </a:r>
            <a:r>
              <a:rPr lang="en-US" altLang="zh-TW" sz="1200" dirty="0">
                <a:latin typeface="Times New Roman" panose="02020603050405020304" pitchFamily="18" charset="0"/>
                <a:ea typeface="新細明體"/>
                <a:cs typeface="Times New Roman" panose="02020603050405020304" pitchFamily="18" charset="0"/>
              </a:rPr>
              <a:t>om [4].</a:t>
            </a:r>
            <a:endParaRPr lang="zh-TW" sz="1200" dirty="0">
              <a:latin typeface="Times New Roman" panose="02020603050405020304" pitchFamily="18" charset="0"/>
              <a:cs typeface="Times New Roman" panose="02020603050405020304" pitchFamily="18" charset="0"/>
            </a:endParaRPr>
          </a:p>
        </p:txBody>
      </p:sp>
      <p:cxnSp>
        <p:nvCxnSpPr>
          <p:cNvPr id="5" name="直線單箭頭接點 4"/>
          <p:cNvCxnSpPr/>
          <p:nvPr/>
        </p:nvCxnSpPr>
        <p:spPr>
          <a:xfrm>
            <a:off x="8731045" y="5633884"/>
            <a:ext cx="108154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肘形接點 7"/>
          <p:cNvCxnSpPr/>
          <p:nvPr/>
        </p:nvCxnSpPr>
        <p:spPr>
          <a:xfrm flipV="1">
            <a:off x="8731045" y="5245510"/>
            <a:ext cx="1081549" cy="250723"/>
          </a:xfrm>
          <a:prstGeom prst="bentConnector3">
            <a:avLst>
              <a:gd name="adj1" fmla="val 5454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肘形接點 9"/>
          <p:cNvCxnSpPr/>
          <p:nvPr/>
        </p:nvCxnSpPr>
        <p:spPr>
          <a:xfrm flipV="1">
            <a:off x="8731045" y="4956402"/>
            <a:ext cx="1081549" cy="414470"/>
          </a:xfrm>
          <a:prstGeom prst="bentConnector3">
            <a:avLst>
              <a:gd name="adj1" fmla="val 3909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9860409" y="5448863"/>
            <a:ext cx="583814" cy="369332"/>
          </a:xfrm>
          <a:prstGeom prst="rect">
            <a:avLst/>
          </a:prstGeom>
          <a:noFill/>
        </p:spPr>
        <p:txBody>
          <a:bodyPr wrap="none" rtlCol="0">
            <a:spAutoFit/>
          </a:bodyPr>
          <a:lstStyle/>
          <a:p>
            <a:r>
              <a:rPr lang="en-US" altLang="zh-TW" dirty="0">
                <a:solidFill>
                  <a:srgbClr val="FF0000"/>
                </a:solidFill>
              </a:rPr>
              <a:t>25%</a:t>
            </a:r>
            <a:endParaRPr lang="zh-TW" altLang="en-US" dirty="0">
              <a:solidFill>
                <a:srgbClr val="FF0000"/>
              </a:solidFill>
            </a:endParaRPr>
          </a:p>
        </p:txBody>
      </p:sp>
      <p:sp>
        <p:nvSpPr>
          <p:cNvPr id="20" name="文字方塊 19"/>
          <p:cNvSpPr txBox="1"/>
          <p:nvPr/>
        </p:nvSpPr>
        <p:spPr>
          <a:xfrm>
            <a:off x="9860409" y="5111138"/>
            <a:ext cx="583814" cy="369332"/>
          </a:xfrm>
          <a:prstGeom prst="rect">
            <a:avLst/>
          </a:prstGeom>
          <a:noFill/>
        </p:spPr>
        <p:txBody>
          <a:bodyPr wrap="none" rtlCol="0">
            <a:spAutoFit/>
          </a:bodyPr>
          <a:lstStyle/>
          <a:p>
            <a:r>
              <a:rPr lang="en-US" altLang="zh-TW" dirty="0">
                <a:solidFill>
                  <a:srgbClr val="FF0000"/>
                </a:solidFill>
              </a:rPr>
              <a:t>50%</a:t>
            </a:r>
            <a:endParaRPr lang="zh-TW" altLang="en-US" dirty="0">
              <a:solidFill>
                <a:srgbClr val="FF0000"/>
              </a:solidFill>
            </a:endParaRPr>
          </a:p>
        </p:txBody>
      </p:sp>
      <p:sp>
        <p:nvSpPr>
          <p:cNvPr id="21" name="文字方塊 20"/>
          <p:cNvSpPr txBox="1"/>
          <p:nvPr/>
        </p:nvSpPr>
        <p:spPr>
          <a:xfrm>
            <a:off x="9860409" y="4760165"/>
            <a:ext cx="583814" cy="369332"/>
          </a:xfrm>
          <a:prstGeom prst="rect">
            <a:avLst/>
          </a:prstGeom>
          <a:noFill/>
        </p:spPr>
        <p:txBody>
          <a:bodyPr wrap="none" rtlCol="0">
            <a:spAutoFit/>
          </a:bodyPr>
          <a:lstStyle/>
          <a:p>
            <a:r>
              <a:rPr lang="en-US" altLang="zh-TW" dirty="0">
                <a:solidFill>
                  <a:srgbClr val="FF0000"/>
                </a:solidFill>
              </a:rPr>
              <a:t>75%</a:t>
            </a:r>
            <a:endParaRPr lang="zh-TW" altLang="en-US" dirty="0">
              <a:solidFill>
                <a:srgbClr val="FF0000"/>
              </a:solidFill>
            </a:endParaRPr>
          </a:p>
        </p:txBody>
      </p:sp>
      <p:sp>
        <p:nvSpPr>
          <p:cNvPr id="22" name="文字方塊 21"/>
          <p:cNvSpPr txBox="1"/>
          <p:nvPr/>
        </p:nvSpPr>
        <p:spPr>
          <a:xfrm>
            <a:off x="9241721" y="4404081"/>
            <a:ext cx="2594621" cy="369332"/>
          </a:xfrm>
          <a:prstGeom prst="rect">
            <a:avLst/>
          </a:prstGeom>
          <a:noFill/>
        </p:spPr>
        <p:txBody>
          <a:bodyPr wrap="none" rtlCol="0">
            <a:spAutoFit/>
          </a:bodyPr>
          <a:lstStyle/>
          <a:p>
            <a:r>
              <a:rPr lang="en-US" altLang="zh-TW" dirty="0">
                <a:solidFill>
                  <a:srgbClr val="FF0000"/>
                </a:solidFill>
              </a:rPr>
              <a:t>(Best partition if possible)</a:t>
            </a:r>
            <a:endParaRPr lang="zh-TW" altLang="en-US" dirty="0">
              <a:solidFill>
                <a:srgbClr val="FF0000"/>
              </a:solidFill>
            </a:endParaRPr>
          </a:p>
        </p:txBody>
      </p:sp>
    </p:spTree>
    <p:extLst>
      <p:ext uri="{BB962C8B-B14F-4D97-AF65-F5344CB8AC3E}">
        <p14:creationId xmlns:p14="http://schemas.microsoft.com/office/powerpoint/2010/main" val="12508966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dirty="0">
                <a:solidFill>
                  <a:srgbClr val="FF0000"/>
                </a:solidFill>
                <a:ea typeface="新細明體"/>
              </a:rPr>
              <a:t>Partitioning</a:t>
            </a:r>
            <a:endParaRPr kumimoji="1" lang="zh-TW" altLang="en-US" sz="28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mc:AlternateContent xmlns:mc="http://schemas.openxmlformats.org/markup-compatibility/2006" xmlns:a14="http://schemas.microsoft.com/office/drawing/2010/main">
        <mc:Choice Requires="a14">
          <p:sp>
            <p:nvSpPr>
              <p:cNvPr id="10" name="內容版面配置區 6">
                <a:extLst>
                  <a:ext uri="{FF2B5EF4-FFF2-40B4-BE49-F238E27FC236}">
                    <a16:creationId xmlns:a16="http://schemas.microsoft.com/office/drawing/2014/main" id="{B5397327-26E1-4F7E-929C-2144D91D165A}"/>
                  </a:ext>
                </a:extLst>
              </p:cNvPr>
              <p:cNvSpPr>
                <a:spLocks noGrp="1"/>
              </p:cNvSpPr>
              <p:nvPr>
                <p:ph idx="1"/>
              </p:nvPr>
            </p:nvSpPr>
            <p:spPr>
              <a:xfrm>
                <a:off x="838200" y="1825625"/>
                <a:ext cx="10515600" cy="3718527"/>
              </a:xfrm>
            </p:spPr>
            <p:txBody>
              <a:bodyPr vert="horz" lIns="91440" tIns="45720" rIns="91440" bIns="45720" rtlCol="0" anchor="t">
                <a:normAutofit fontScale="92500" lnSpcReduction="10000"/>
              </a:bodyPr>
              <a:lstStyle/>
              <a:p>
                <a:pPr algn="just"/>
                <a:r>
                  <a:rPr lang="en-US" altLang="zh-TW" sz="3200" dirty="0">
                    <a:solidFill>
                      <a:schemeClr val="bg2">
                        <a:lumMod val="25000"/>
                      </a:schemeClr>
                    </a:solidFill>
                    <a:ea typeface="新細明體"/>
                    <a:cs typeface="Calibri"/>
                  </a:rPr>
                  <a:t>Find an optimal partition of </a:t>
                </a:r>
                <a14:m>
                  <m:oMath xmlns:m="http://schemas.openxmlformats.org/officeDocument/2006/math">
                    <m:r>
                      <a:rPr lang="en-US" altLang="zh-TW" sz="3200" i="1">
                        <a:solidFill>
                          <a:schemeClr val="bg2">
                            <a:lumMod val="25000"/>
                          </a:schemeClr>
                        </a:solidFill>
                        <a:latin typeface="Cambria Math" panose="02040503050406030204" pitchFamily="18" charset="0"/>
                        <a:ea typeface="新細明體"/>
                        <a:cs typeface="Calibri"/>
                      </a:rPr>
                      <m:t>𝑁</m:t>
                    </m:r>
                  </m:oMath>
                </a14:m>
                <a:r>
                  <a:rPr lang="en-US" altLang="zh-TW" sz="3200" dirty="0">
                    <a:solidFill>
                      <a:schemeClr val="bg2">
                        <a:lumMod val="25000"/>
                      </a:schemeClr>
                    </a:solidFill>
                    <a:ea typeface="新細明體"/>
                    <a:cs typeface="Calibri"/>
                  </a:rPr>
                  <a:t> neural network layers among </a:t>
                </a:r>
                <a14:m>
                  <m:oMath xmlns:m="http://schemas.openxmlformats.org/officeDocument/2006/math">
                    <m:r>
                      <a:rPr lang="en-US" altLang="zh-TW" sz="3200" i="1">
                        <a:solidFill>
                          <a:schemeClr val="bg2">
                            <a:lumMod val="25000"/>
                          </a:schemeClr>
                        </a:solidFill>
                        <a:latin typeface="Cambria Math" panose="02040503050406030204" pitchFamily="18" charset="0"/>
                        <a:ea typeface="新細明體"/>
                        <a:cs typeface="Calibri"/>
                      </a:rPr>
                      <m:t>𝑀</m:t>
                    </m:r>
                  </m:oMath>
                </a14:m>
                <a:r>
                  <a:rPr lang="en-US" altLang="zh-TW" sz="3200" dirty="0">
                    <a:solidFill>
                      <a:schemeClr val="bg2">
                        <a:lumMod val="25000"/>
                      </a:schemeClr>
                    </a:solidFill>
                    <a:ea typeface="新細明體"/>
                    <a:cs typeface="Calibri"/>
                  </a:rPr>
                  <a:t> machines with dynamic programming.</a:t>
                </a:r>
              </a:p>
              <a:p>
                <a:pPr algn="just"/>
                <a:r>
                  <a:rPr lang="en-US" altLang="zh-TW" sz="3200" dirty="0">
                    <a:solidFill>
                      <a:schemeClr val="bg2">
                        <a:lumMod val="25000"/>
                      </a:schemeClr>
                    </a:solidFill>
                    <a:ea typeface="新細明體"/>
                    <a:cs typeface="Calibri"/>
                  </a:rPr>
                  <a:t>Goal: minimize the time taken by the slowest stage.</a:t>
                </a:r>
              </a:p>
              <a:p>
                <a:pPr algn="just"/>
                <a:r>
                  <a:rPr lang="en-US" altLang="zh-TW" sz="3200" dirty="0">
                    <a:solidFill>
                      <a:schemeClr val="bg2">
                        <a:lumMod val="25000"/>
                      </a:schemeClr>
                    </a:solidFill>
                    <a:ea typeface="新細明體"/>
                    <a:cs typeface="Calibri"/>
                  </a:rPr>
                  <a:t>Sub-problem: partition layer </a:t>
                </a:r>
                <a14:m>
                  <m:oMath xmlns:m="http://schemas.openxmlformats.org/officeDocument/2006/math">
                    <m:r>
                      <a:rPr lang="en-US" altLang="zh-TW" sz="3200" i="1">
                        <a:solidFill>
                          <a:schemeClr val="bg2">
                            <a:lumMod val="25000"/>
                          </a:schemeClr>
                        </a:solidFill>
                        <a:latin typeface="Cambria Math" panose="02040503050406030204" pitchFamily="18" charset="0"/>
                        <a:ea typeface="新細明體"/>
                        <a:cs typeface="Calibri"/>
                      </a:rPr>
                      <m:t>1</m:t>
                    </m:r>
                  </m:oMath>
                </a14:m>
                <a:r>
                  <a:rPr lang="en-US" altLang="zh-TW" sz="3200" dirty="0">
                    <a:solidFill>
                      <a:schemeClr val="bg2">
                        <a:lumMod val="25000"/>
                      </a:schemeClr>
                    </a:solidFill>
                    <a:ea typeface="新細明體"/>
                    <a:cs typeface="Calibri"/>
                  </a:rPr>
                  <a:t> to </a:t>
                </a:r>
                <a14:m>
                  <m:oMath xmlns:m="http://schemas.openxmlformats.org/officeDocument/2006/math">
                    <m:r>
                      <a:rPr lang="en-US" altLang="zh-TW" sz="3200" b="0" i="1" smtClean="0">
                        <a:solidFill>
                          <a:schemeClr val="bg2">
                            <a:lumMod val="25000"/>
                          </a:schemeClr>
                        </a:solidFill>
                        <a:latin typeface="Cambria Math" panose="02040503050406030204" pitchFamily="18" charset="0"/>
                        <a:ea typeface="新細明體"/>
                        <a:cs typeface="Calibri"/>
                      </a:rPr>
                      <m:t>𝑗</m:t>
                    </m:r>
                  </m:oMath>
                </a14:m>
                <a:r>
                  <a:rPr lang="en-US" altLang="zh-TW" sz="3200" dirty="0">
                    <a:solidFill>
                      <a:schemeClr val="bg2">
                        <a:lumMod val="25000"/>
                      </a:schemeClr>
                    </a:solidFill>
                    <a:ea typeface="新細明體"/>
                    <a:cs typeface="Calibri"/>
                  </a:rPr>
                  <a:t> among </a:t>
                </a:r>
                <a14:m>
                  <m:oMath xmlns:m="http://schemas.openxmlformats.org/officeDocument/2006/math">
                    <m:r>
                      <a:rPr lang="en-US" altLang="zh-TW" sz="3200" i="1">
                        <a:solidFill>
                          <a:schemeClr val="bg2">
                            <a:lumMod val="25000"/>
                          </a:schemeClr>
                        </a:solidFill>
                        <a:latin typeface="Cambria Math" panose="02040503050406030204" pitchFamily="18" charset="0"/>
                        <a:ea typeface="新細明體"/>
                        <a:cs typeface="Calibri"/>
                      </a:rPr>
                      <m:t>𝑚</m:t>
                    </m:r>
                  </m:oMath>
                </a14:m>
                <a:r>
                  <a:rPr lang="en-US" altLang="zh-TW" sz="3200" dirty="0">
                    <a:solidFill>
                      <a:schemeClr val="bg2">
                        <a:lumMod val="25000"/>
                      </a:schemeClr>
                    </a:solidFill>
                    <a:ea typeface="新細明體"/>
                    <a:cs typeface="Calibri"/>
                  </a:rPr>
                  <a:t> machines.</a:t>
                </a:r>
              </a:p>
              <a:p>
                <a:pPr algn="just"/>
                <a:r>
                  <a:rPr lang="en-US" altLang="zh-TW" sz="3200" dirty="0">
                    <a:solidFill>
                      <a:schemeClr val="bg2">
                        <a:lumMod val="25000"/>
                      </a:schemeClr>
                    </a:solidFill>
                    <a:ea typeface="新細明體"/>
                    <a:cs typeface="Calibri"/>
                  </a:rPr>
                  <a:t>Complexity</a:t>
                </a:r>
              </a:p>
              <a:p>
                <a:pPr lvl="1" algn="just"/>
                <a:r>
                  <a:rPr lang="en-US" altLang="zh-TW" sz="2800" dirty="0">
                    <a:solidFill>
                      <a:schemeClr val="bg2">
                        <a:lumMod val="25000"/>
                      </a:schemeClr>
                    </a:solidFill>
                    <a:ea typeface="新細明體"/>
                    <a:cs typeface="Calibri"/>
                  </a:rPr>
                  <a:t>#</a:t>
                </a:r>
                <a:r>
                  <a:rPr lang="en-US" altLang="zh-TW" sz="2800" dirty="0" err="1">
                    <a:solidFill>
                      <a:schemeClr val="bg2">
                        <a:lumMod val="25000"/>
                      </a:schemeClr>
                    </a:solidFill>
                    <a:ea typeface="新細明體"/>
                    <a:cs typeface="Calibri"/>
                  </a:rPr>
                  <a:t>subproblem</a:t>
                </a:r>
                <a:r>
                  <a:rPr lang="en-US" altLang="zh-TW" sz="2800" dirty="0">
                    <a:solidFill>
                      <a:schemeClr val="bg2">
                        <a:lumMod val="25000"/>
                      </a:schemeClr>
                    </a:solidFill>
                    <a:ea typeface="新細明體"/>
                    <a:cs typeface="Calibri"/>
                  </a:rPr>
                  <a:t>: </a:t>
                </a:r>
                <a14:m>
                  <m:oMath xmlns:m="http://schemas.openxmlformats.org/officeDocument/2006/math">
                    <m:r>
                      <a:rPr lang="en-US" altLang="zh-TW" sz="2800" i="1">
                        <a:solidFill>
                          <a:schemeClr val="bg2">
                            <a:lumMod val="25000"/>
                          </a:schemeClr>
                        </a:solidFill>
                        <a:latin typeface="Cambria Math" panose="02040503050406030204" pitchFamily="18" charset="0"/>
                        <a:ea typeface="新細明體"/>
                        <a:cs typeface="Calibri"/>
                      </a:rPr>
                      <m:t>𝑂</m:t>
                    </m:r>
                    <m:d>
                      <m:dPr>
                        <m:ctrlPr>
                          <a:rPr lang="en-US" altLang="zh-TW" sz="2800" i="1">
                            <a:solidFill>
                              <a:schemeClr val="bg2">
                                <a:lumMod val="25000"/>
                              </a:schemeClr>
                            </a:solidFill>
                            <a:latin typeface="Cambria Math" panose="02040503050406030204" pitchFamily="18" charset="0"/>
                            <a:ea typeface="新細明體"/>
                            <a:cs typeface="Calibri"/>
                          </a:rPr>
                        </m:ctrlPr>
                      </m:dPr>
                      <m:e>
                        <m:r>
                          <a:rPr lang="en-US" altLang="zh-TW" sz="2800" i="1">
                            <a:solidFill>
                              <a:schemeClr val="bg2">
                                <a:lumMod val="25000"/>
                              </a:schemeClr>
                            </a:solidFill>
                            <a:latin typeface="Cambria Math" panose="02040503050406030204" pitchFamily="18" charset="0"/>
                            <a:ea typeface="新細明體"/>
                            <a:cs typeface="Calibri"/>
                          </a:rPr>
                          <m:t>𝑁𝑀</m:t>
                        </m:r>
                      </m:e>
                    </m:d>
                  </m:oMath>
                </a14:m>
                <a:endParaRPr lang="en-US" altLang="zh-TW" sz="2800" dirty="0">
                  <a:solidFill>
                    <a:schemeClr val="bg2">
                      <a:lumMod val="25000"/>
                    </a:schemeClr>
                  </a:solidFill>
                  <a:ea typeface="新細明體"/>
                  <a:cs typeface="Calibri"/>
                </a:endParaRPr>
              </a:p>
              <a:p>
                <a:pPr lvl="1" algn="just"/>
                <a:r>
                  <a:rPr lang="en-US" altLang="zh-TW" sz="2800" dirty="0">
                    <a:solidFill>
                      <a:schemeClr val="bg2">
                        <a:lumMod val="25000"/>
                      </a:schemeClr>
                    </a:solidFill>
                    <a:ea typeface="新細明體"/>
                    <a:cs typeface="Calibri"/>
                  </a:rPr>
                  <a:t>Complexity per </a:t>
                </a:r>
                <a:r>
                  <a:rPr lang="en-US" altLang="zh-TW" sz="2800" dirty="0" err="1">
                    <a:solidFill>
                      <a:schemeClr val="bg2">
                        <a:lumMod val="25000"/>
                      </a:schemeClr>
                    </a:solidFill>
                    <a:ea typeface="新細明體"/>
                    <a:cs typeface="Calibri"/>
                  </a:rPr>
                  <a:t>subproblem</a:t>
                </a:r>
                <a:r>
                  <a:rPr lang="en-US" altLang="zh-TW" sz="2800" dirty="0">
                    <a:solidFill>
                      <a:schemeClr val="bg2">
                        <a:lumMod val="25000"/>
                      </a:schemeClr>
                    </a:solidFill>
                    <a:ea typeface="新細明體"/>
                    <a:cs typeface="Calibri"/>
                  </a:rPr>
                  <a:t>: </a:t>
                </a:r>
                <a14:m>
                  <m:oMath xmlns:m="http://schemas.openxmlformats.org/officeDocument/2006/math">
                    <m:r>
                      <a:rPr lang="en-US" altLang="zh-TW" sz="2800" i="1">
                        <a:solidFill>
                          <a:schemeClr val="bg2">
                            <a:lumMod val="25000"/>
                          </a:schemeClr>
                        </a:solidFill>
                        <a:latin typeface="Cambria Math" panose="02040503050406030204" pitchFamily="18" charset="0"/>
                        <a:ea typeface="新細明體"/>
                        <a:cs typeface="Calibri"/>
                      </a:rPr>
                      <m:t>𝑂</m:t>
                    </m:r>
                    <m:d>
                      <m:dPr>
                        <m:ctrlPr>
                          <a:rPr lang="en-US" altLang="zh-TW" sz="2800" i="1">
                            <a:solidFill>
                              <a:schemeClr val="bg2">
                                <a:lumMod val="25000"/>
                              </a:schemeClr>
                            </a:solidFill>
                            <a:latin typeface="Cambria Math" panose="02040503050406030204" pitchFamily="18" charset="0"/>
                            <a:ea typeface="新細明體"/>
                            <a:cs typeface="Calibri"/>
                          </a:rPr>
                        </m:ctrlPr>
                      </m:dPr>
                      <m:e>
                        <m:r>
                          <a:rPr lang="en-US" altLang="zh-TW" sz="2800" i="1">
                            <a:solidFill>
                              <a:schemeClr val="bg2">
                                <a:lumMod val="25000"/>
                              </a:schemeClr>
                            </a:solidFill>
                            <a:latin typeface="Cambria Math" panose="02040503050406030204" pitchFamily="18" charset="0"/>
                            <a:ea typeface="新細明體"/>
                            <a:cs typeface="Calibri"/>
                          </a:rPr>
                          <m:t>𝑁𝑀</m:t>
                        </m:r>
                      </m:e>
                    </m:d>
                  </m:oMath>
                </a14:m>
                <a:endParaRPr lang="en-US" altLang="zh-TW" sz="2800" dirty="0">
                  <a:solidFill>
                    <a:schemeClr val="bg2">
                      <a:lumMod val="25000"/>
                    </a:schemeClr>
                  </a:solidFill>
                  <a:ea typeface="新細明體"/>
                  <a:cs typeface="Calibri"/>
                </a:endParaRPr>
              </a:p>
              <a:p>
                <a:pPr lvl="1" algn="just"/>
                <a:r>
                  <a:rPr lang="en-US" altLang="zh-TW" sz="2800" dirty="0">
                    <a:solidFill>
                      <a:schemeClr val="bg2">
                        <a:lumMod val="25000"/>
                      </a:schemeClr>
                    </a:solidFill>
                    <a:ea typeface="新細明體"/>
                    <a:cs typeface="Calibri"/>
                  </a:rPr>
                  <a:t>Overall complexity: </a:t>
                </a:r>
                <a14:m>
                  <m:oMath xmlns:m="http://schemas.openxmlformats.org/officeDocument/2006/math">
                    <m:r>
                      <a:rPr lang="en-US" altLang="zh-TW" sz="2800" i="1">
                        <a:solidFill>
                          <a:schemeClr val="bg2">
                            <a:lumMod val="25000"/>
                          </a:schemeClr>
                        </a:solidFill>
                        <a:latin typeface="Cambria Math" panose="02040503050406030204" pitchFamily="18" charset="0"/>
                        <a:ea typeface="新細明體"/>
                        <a:cs typeface="Calibri"/>
                      </a:rPr>
                      <m:t>𝑂</m:t>
                    </m:r>
                    <m:d>
                      <m:dPr>
                        <m:ctrlPr>
                          <a:rPr lang="en-US" altLang="zh-TW" sz="2800" i="1">
                            <a:solidFill>
                              <a:schemeClr val="bg2">
                                <a:lumMod val="25000"/>
                              </a:schemeClr>
                            </a:solidFill>
                            <a:latin typeface="Cambria Math" panose="02040503050406030204" pitchFamily="18" charset="0"/>
                            <a:ea typeface="新細明體"/>
                            <a:cs typeface="Calibri"/>
                          </a:rPr>
                        </m:ctrlPr>
                      </m:dPr>
                      <m:e>
                        <m:sSup>
                          <m:sSupPr>
                            <m:ctrlPr>
                              <a:rPr lang="en-US" altLang="zh-TW" sz="2800" i="1">
                                <a:solidFill>
                                  <a:schemeClr val="bg2">
                                    <a:lumMod val="25000"/>
                                  </a:schemeClr>
                                </a:solidFill>
                                <a:latin typeface="Cambria Math" panose="02040503050406030204" pitchFamily="18" charset="0"/>
                                <a:ea typeface="新細明體"/>
                                <a:cs typeface="Calibri"/>
                              </a:rPr>
                            </m:ctrlPr>
                          </m:sSupPr>
                          <m:e>
                            <m:r>
                              <a:rPr lang="en-US" altLang="zh-TW" sz="2800" i="1">
                                <a:solidFill>
                                  <a:schemeClr val="bg2">
                                    <a:lumMod val="25000"/>
                                  </a:schemeClr>
                                </a:solidFill>
                                <a:latin typeface="Cambria Math" panose="02040503050406030204" pitchFamily="18" charset="0"/>
                                <a:ea typeface="新細明體"/>
                                <a:cs typeface="Calibri"/>
                              </a:rPr>
                              <m:t>𝑁</m:t>
                            </m:r>
                          </m:e>
                          <m:sup>
                            <m:r>
                              <a:rPr lang="en-US" altLang="zh-TW" sz="2800" i="1">
                                <a:solidFill>
                                  <a:schemeClr val="bg2">
                                    <a:lumMod val="25000"/>
                                  </a:schemeClr>
                                </a:solidFill>
                                <a:latin typeface="Cambria Math" panose="02040503050406030204" pitchFamily="18" charset="0"/>
                                <a:ea typeface="新細明體"/>
                                <a:cs typeface="Calibri"/>
                              </a:rPr>
                              <m:t>2</m:t>
                            </m:r>
                          </m:sup>
                        </m:sSup>
                        <m:sSup>
                          <m:sSupPr>
                            <m:ctrlPr>
                              <a:rPr lang="en-US" altLang="zh-TW" sz="2800" i="1">
                                <a:solidFill>
                                  <a:schemeClr val="bg2">
                                    <a:lumMod val="25000"/>
                                  </a:schemeClr>
                                </a:solidFill>
                                <a:latin typeface="Cambria Math" panose="02040503050406030204" pitchFamily="18" charset="0"/>
                                <a:ea typeface="新細明體"/>
                                <a:cs typeface="Calibri"/>
                              </a:rPr>
                            </m:ctrlPr>
                          </m:sSupPr>
                          <m:e>
                            <m:r>
                              <a:rPr lang="en-US" altLang="zh-TW" sz="2800" i="1">
                                <a:solidFill>
                                  <a:schemeClr val="bg2">
                                    <a:lumMod val="25000"/>
                                  </a:schemeClr>
                                </a:solidFill>
                                <a:latin typeface="Cambria Math" panose="02040503050406030204" pitchFamily="18" charset="0"/>
                                <a:ea typeface="新細明體"/>
                                <a:cs typeface="Calibri"/>
                              </a:rPr>
                              <m:t>𝑀</m:t>
                            </m:r>
                          </m:e>
                          <m:sup>
                            <m:r>
                              <a:rPr lang="en-US" altLang="zh-TW" sz="2800" i="1">
                                <a:solidFill>
                                  <a:schemeClr val="bg2">
                                    <a:lumMod val="25000"/>
                                  </a:schemeClr>
                                </a:solidFill>
                                <a:latin typeface="Cambria Math" panose="02040503050406030204" pitchFamily="18" charset="0"/>
                                <a:ea typeface="新細明體"/>
                                <a:cs typeface="Calibri"/>
                              </a:rPr>
                              <m:t>2</m:t>
                            </m:r>
                          </m:sup>
                        </m:sSup>
                      </m:e>
                    </m:d>
                  </m:oMath>
                </a14:m>
                <a:endParaRPr lang="en-US" altLang="zh-TW" sz="2800" dirty="0">
                  <a:solidFill>
                    <a:schemeClr val="bg2">
                      <a:lumMod val="25000"/>
                    </a:schemeClr>
                  </a:solidFill>
                  <a:ea typeface="新細明體"/>
                  <a:cs typeface="Calibri"/>
                </a:endParaRPr>
              </a:p>
              <a:p>
                <a:pPr lvl="1" algn="just"/>
                <a:endParaRPr lang="en-US" altLang="zh-TW" sz="2800" dirty="0">
                  <a:solidFill>
                    <a:schemeClr val="bg2">
                      <a:lumMod val="25000"/>
                    </a:schemeClr>
                  </a:solidFill>
                  <a:ea typeface="新細明體"/>
                  <a:cs typeface="Calibri"/>
                </a:endParaRPr>
              </a:p>
            </p:txBody>
          </p:sp>
        </mc:Choice>
        <mc:Fallback xmlns="">
          <p:sp>
            <p:nvSpPr>
              <p:cNvPr id="10" name="內容版面配置區 6">
                <a:extLst>
                  <a:ext uri="{FF2B5EF4-FFF2-40B4-BE49-F238E27FC236}">
                    <a16:creationId xmlns:a16="http://schemas.microsoft.com/office/drawing/2014/main" id="{B5397327-26E1-4F7E-929C-2144D91D165A}"/>
                  </a:ext>
                </a:extLst>
              </p:cNvPr>
              <p:cNvSpPr>
                <a:spLocks noGrp="1" noRot="1" noChangeAspect="1" noMove="1" noResize="1" noEditPoints="1" noAdjustHandles="1" noChangeArrowheads="1" noChangeShapeType="1" noTextEdit="1"/>
              </p:cNvSpPr>
              <p:nvPr>
                <p:ph idx="1"/>
              </p:nvPr>
            </p:nvSpPr>
            <p:spPr>
              <a:xfrm>
                <a:off x="838200" y="1825625"/>
                <a:ext cx="10515600" cy="3718527"/>
              </a:xfrm>
              <a:blipFill>
                <a:blip r:embed="rId5"/>
                <a:stretch>
                  <a:fillRect l="-1217" t="-4262"/>
                </a:stretch>
              </a:blipFill>
            </p:spPr>
            <p:txBody>
              <a:bodyPr/>
              <a:lstStyle/>
              <a:p>
                <a:r>
                  <a:rPr lang="en-US">
                    <a:noFill/>
                  </a:rPr>
                  <a:t> </a:t>
                </a:r>
              </a:p>
            </p:txBody>
          </p:sp>
        </mc:Fallback>
      </mc:AlternateContent>
      <p:sp>
        <p:nvSpPr>
          <p:cNvPr id="7" name="投影片編號版面配置區 6"/>
          <p:cNvSpPr>
            <a:spLocks noGrp="1"/>
          </p:cNvSpPr>
          <p:nvPr>
            <p:ph type="sldNum" sz="quarter" idx="12"/>
          </p:nvPr>
        </p:nvSpPr>
        <p:spPr/>
        <p:txBody>
          <a:bodyPr/>
          <a:lstStyle/>
          <a:p>
            <a:fld id="{D57F1E4F-1CFF-5643-939E-217C01CDF565}" type="slidenum">
              <a:rPr lang="en-US" smtClean="0"/>
              <a:pPr/>
              <a:t>63</a:t>
            </a:fld>
            <a:endParaRPr lang="en-US"/>
          </a:p>
        </p:txBody>
      </p:sp>
      <p:sp>
        <p:nvSpPr>
          <p:cNvPr id="9" name="矩形 8"/>
          <p:cNvSpPr/>
          <p:nvPr/>
        </p:nvSpPr>
        <p:spPr>
          <a:xfrm>
            <a:off x="8177081" y="4241251"/>
            <a:ext cx="2375590" cy="181644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8177080" y="5061877"/>
            <a:ext cx="1003990" cy="988538"/>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p:cNvGrpSpPr/>
          <p:nvPr/>
        </p:nvGrpSpPr>
        <p:grpSpPr>
          <a:xfrm>
            <a:off x="7451124" y="3774173"/>
            <a:ext cx="3630827" cy="2926492"/>
            <a:chOff x="7451124" y="3774173"/>
            <a:chExt cx="3630827" cy="2926492"/>
          </a:xfrm>
        </p:grpSpPr>
        <p:cxnSp>
          <p:nvCxnSpPr>
            <p:cNvPr id="4" name="直線單箭頭接點 3"/>
            <p:cNvCxnSpPr/>
            <p:nvPr/>
          </p:nvCxnSpPr>
          <p:spPr>
            <a:xfrm>
              <a:off x="7451124" y="6054813"/>
              <a:ext cx="3630827"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713834" y="5237419"/>
              <a:ext cx="2926492"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文字方塊 10"/>
              <p:cNvSpPr txBox="1"/>
              <p:nvPr/>
            </p:nvSpPr>
            <p:spPr>
              <a:xfrm>
                <a:off x="9266537" y="4784878"/>
                <a:ext cx="616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𝑗</m:t>
                          </m:r>
                          <m:r>
                            <a:rPr lang="en-US" altLang="zh-TW" b="0" i="1" smtClean="0">
                              <a:latin typeface="Cambria Math" panose="02040503050406030204" pitchFamily="18" charset="0"/>
                            </a:rPr>
                            <m:t>, </m:t>
                          </m:r>
                          <m:r>
                            <a:rPr lang="en-US" altLang="zh-TW" b="0" i="1" smtClean="0">
                              <a:latin typeface="Cambria Math" panose="02040503050406030204" pitchFamily="18" charset="0"/>
                            </a:rPr>
                            <m:t>𝑚</m:t>
                          </m:r>
                        </m:e>
                      </m:d>
                    </m:oMath>
                  </m:oMathPara>
                </a14:m>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9266537" y="4784878"/>
                <a:ext cx="616323" cy="276999"/>
              </a:xfrm>
              <a:prstGeom prst="rect">
                <a:avLst/>
              </a:prstGeom>
              <a:blipFill>
                <a:blip r:embed="rId6"/>
                <a:stretch>
                  <a:fillRect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10632097" y="3965527"/>
                <a:ext cx="7078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𝑁</m:t>
                          </m:r>
                          <m:r>
                            <a:rPr lang="en-US" altLang="zh-TW" b="0" i="1" smtClean="0">
                              <a:latin typeface="Cambria Math" panose="02040503050406030204" pitchFamily="18" charset="0"/>
                            </a:rPr>
                            <m:t>, </m:t>
                          </m:r>
                          <m:r>
                            <a:rPr lang="en-US" altLang="zh-TW" b="0" i="1" smtClean="0">
                              <a:latin typeface="Cambria Math" panose="02040503050406030204" pitchFamily="18" charset="0"/>
                            </a:rPr>
                            <m:t>𝑀</m:t>
                          </m:r>
                        </m:e>
                      </m:d>
                    </m:oMath>
                  </m:oMathPara>
                </a14:m>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10632097" y="3965527"/>
                <a:ext cx="707822" cy="276999"/>
              </a:xfrm>
              <a:prstGeom prst="rect">
                <a:avLst/>
              </a:prstGeom>
              <a:blipFill>
                <a:blip r:embed="rId7"/>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2533886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6600" dirty="0">
                <a:solidFill>
                  <a:srgbClr val="FF0000"/>
                </a:solidFill>
              </a:rPr>
              <a:t>Partitioning Algorithm with DP</a:t>
            </a:r>
            <a:endParaRPr lang="zh-TW" altLang="en-US" sz="6600" dirty="0">
              <a:solidFill>
                <a:srgbClr val="FF0000"/>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825625"/>
                <a:ext cx="10515600" cy="4309704"/>
              </a:xfrm>
            </p:spPr>
            <p:txBody>
              <a:bodyPr>
                <a:normAutofit fontScale="92500" lnSpcReduction="10000"/>
              </a:bodyPr>
              <a:lstStyle/>
              <a:p>
                <a:pPr marL="0" indent="0">
                  <a:buNone/>
                </a:pPr>
                <a14:m>
                  <m:oMathPara xmlns:m="http://schemas.openxmlformats.org/officeDocument/2006/math">
                    <m:oMathParaPr>
                      <m:jc m:val="left"/>
                    </m:oMathParaPr>
                    <m:oMath xmlns:m="http://schemas.openxmlformats.org/officeDocument/2006/math">
                      <m:r>
                        <a:rPr lang="en-US" altLang="zh-TW" sz="2400" b="0" i="1" smtClean="0">
                          <a:solidFill>
                            <a:srgbClr val="FF0000"/>
                          </a:solidFill>
                          <a:latin typeface="Cambria Math" panose="02040503050406030204" pitchFamily="18" charset="0"/>
                        </a:rPr>
                        <m:t>𝐴</m:t>
                      </m:r>
                      <m:d>
                        <m:dPr>
                          <m:ctrlPr>
                            <a:rPr lang="en-US" altLang="zh-TW" sz="2400" b="0" i="1" smtClean="0">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𝑗</m:t>
                          </m:r>
                          <m:r>
                            <a:rPr lang="en-US" altLang="zh-TW" sz="2400" b="0" i="1" smtClean="0">
                              <a:solidFill>
                                <a:srgbClr val="FF0000"/>
                              </a:solidFill>
                              <a:latin typeface="Cambria Math" panose="02040503050406030204" pitchFamily="18" charset="0"/>
                            </a:rPr>
                            <m:t>,</m:t>
                          </m:r>
                          <m:r>
                            <a:rPr lang="en-US" altLang="zh-TW" sz="2400" b="0" i="1" smtClean="0">
                              <a:solidFill>
                                <a:srgbClr val="FF0000"/>
                              </a:solidFill>
                              <a:latin typeface="Cambria Math" panose="02040503050406030204" pitchFamily="18" charset="0"/>
                            </a:rPr>
                            <m:t>𝑚</m:t>
                          </m:r>
                        </m:e>
                      </m:d>
                      <m:r>
                        <a:rPr lang="en-US" altLang="zh-TW" sz="2400" b="0" i="1"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min</m:t>
                      </m:r>
                      <m:r>
                        <a:rPr lang="en-US" altLang="zh-TW" sz="2400" b="0" i="0" smtClean="0">
                          <a:solidFill>
                            <a:schemeClr val="tx1">
                              <a:lumMod val="85000"/>
                              <a:lumOff val="15000"/>
                            </a:schemeClr>
                          </a:solidFill>
                          <a:latin typeface="Cambria Math" panose="02040503050406030204" pitchFamily="18" charset="0"/>
                        </a:rPr>
                        <m:t>(</m:t>
                      </m:r>
                      <m:r>
                        <m:rPr>
                          <m:sty m:val="p"/>
                        </m:rPr>
                        <a:rPr lang="en-US" altLang="zh-TW" sz="2400" b="0" i="0" smtClean="0">
                          <a:solidFill>
                            <a:schemeClr val="tx1">
                              <a:lumMod val="85000"/>
                              <a:lumOff val="15000"/>
                            </a:schemeClr>
                          </a:solidFill>
                          <a:latin typeface="Cambria Math" panose="02040503050406030204" pitchFamily="18" charset="0"/>
                        </a:rPr>
                        <m:t>bottleneck</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stage</m:t>
                      </m:r>
                      <m:r>
                        <a:rPr lang="en-US" altLang="zh-TW" sz="2400" b="0" i="0" smtClean="0">
                          <a:solidFill>
                            <a:schemeClr val="tx1">
                              <a:lumMod val="85000"/>
                              <a:lumOff val="15000"/>
                            </a:schemeClr>
                          </a:solidFill>
                          <a:latin typeface="Cambria Math" panose="02040503050406030204" pitchFamily="18" charset="0"/>
                        </a:rPr>
                        <m:t>_</m:t>
                      </m:r>
                      <m:r>
                        <m:rPr>
                          <m:sty m:val="p"/>
                        </m:rPr>
                        <a:rPr lang="en-US" altLang="zh-TW" sz="2400" b="0" i="0" smtClean="0">
                          <a:solidFill>
                            <a:schemeClr val="tx1">
                              <a:lumMod val="85000"/>
                              <a:lumOff val="15000"/>
                            </a:schemeClr>
                          </a:solidFill>
                          <a:latin typeface="Cambria Math" panose="02040503050406030204" pitchFamily="18" charset="0"/>
                        </a:rPr>
                        <m:t>cost</m:t>
                      </m:r>
                      <m:r>
                        <a:rPr lang="en-US" altLang="zh-TW" sz="2400" b="0" i="0"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𝑗</m:t>
                      </m:r>
                      <m:r>
                        <a:rPr lang="en-US" altLang="zh-TW" sz="2400" b="0" i="1"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layers</m:t>
                      </m:r>
                      <m:r>
                        <a:rPr lang="en-US" altLang="zh-TW" sz="2400" b="0" i="0" smtClean="0">
                          <a:solidFill>
                            <a:schemeClr val="tx1">
                              <a:lumMod val="85000"/>
                              <a:lumOff val="15000"/>
                            </a:schemeClr>
                          </a:solidFill>
                          <a:latin typeface="Cambria Math" panose="02040503050406030204" pitchFamily="18" charset="0"/>
                        </a:rPr>
                        <m:t>,</m:t>
                      </m:r>
                      <m:r>
                        <a:rPr lang="en-US" altLang="zh-TW" sz="2400" b="0" i="1"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𝑚</m:t>
                      </m:r>
                      <m:r>
                        <a:rPr lang="en-US" altLang="zh-TW" sz="2400" b="0" i="1"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machines</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in</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total</m:t>
                      </m:r>
                      <m:r>
                        <a:rPr lang="en-US" altLang="zh-TW" sz="2400" b="0" i="0" smtClean="0">
                          <a:solidFill>
                            <a:schemeClr val="tx1">
                              <a:lumMod val="85000"/>
                              <a:lumOff val="15000"/>
                            </a:schemeClr>
                          </a:solidFill>
                          <a:latin typeface="Cambria Math" panose="02040503050406030204" pitchFamily="18" charset="0"/>
                        </a:rPr>
                        <m:t>.</m:t>
                      </m:r>
                    </m:oMath>
                  </m:oMathPara>
                </a14:m>
                <a:endParaRPr lang="en-US" altLang="zh-TW" sz="2400" b="0" dirty="0">
                  <a:solidFill>
                    <a:schemeClr val="tx1">
                      <a:lumMod val="85000"/>
                      <a:lumOff val="15000"/>
                    </a:schemeClr>
                  </a:solidFill>
                </a:endParaRPr>
              </a:p>
              <a:p>
                <a:pPr marL="0" indent="0">
                  <a:buNone/>
                </a:pPr>
                <a14:m>
                  <m:oMathPara xmlns:m="http://schemas.openxmlformats.org/officeDocument/2006/math">
                    <m:oMathParaPr>
                      <m:jc m:val="left"/>
                    </m:oMathParaPr>
                    <m:oMath xmlns:m="http://schemas.openxmlformats.org/officeDocument/2006/math">
                      <m:r>
                        <a:rPr lang="en-US" altLang="zh-TW" sz="2400" b="0" i="1" smtClean="0">
                          <a:solidFill>
                            <a:srgbClr val="FF0000"/>
                          </a:solidFill>
                          <a:latin typeface="Cambria Math" panose="02040503050406030204" pitchFamily="18" charset="0"/>
                        </a:rPr>
                        <m:t>𝑇</m:t>
                      </m:r>
                      <m:d>
                        <m:dPr>
                          <m:ctrlPr>
                            <a:rPr lang="en-US" altLang="zh-TW" sz="2400" i="1">
                              <a:solidFill>
                                <a:srgbClr val="FF0000"/>
                              </a:solidFill>
                              <a:latin typeface="Cambria Math" panose="02040503050406030204" pitchFamily="18" charset="0"/>
                            </a:rPr>
                          </m:ctrlPr>
                        </m:dPr>
                        <m:e>
                          <m:r>
                            <a:rPr lang="en-US" altLang="zh-TW" sz="2400" b="0" i="1" smtClean="0">
                              <a:solidFill>
                                <a:srgbClr val="FF0000"/>
                              </a:solidFill>
                              <a:latin typeface="Cambria Math" panose="02040503050406030204" pitchFamily="18" charset="0"/>
                            </a:rPr>
                            <m:t>𝑖</m:t>
                          </m:r>
                          <m:r>
                            <a:rPr lang="en-US" altLang="zh-TW" sz="2400" b="0" i="1" smtClean="0">
                              <a:solidFill>
                                <a:srgbClr val="FF0000"/>
                              </a:solidFill>
                              <a:latin typeface="Cambria Math" panose="02040503050406030204" pitchFamily="18" charset="0"/>
                              <a:ea typeface="Cambria Math" panose="02040503050406030204" pitchFamily="18" charset="0"/>
                            </a:rPr>
                            <m:t>⟶</m:t>
                          </m:r>
                          <m:r>
                            <a:rPr lang="en-US" altLang="zh-TW" sz="2400" i="1">
                              <a:solidFill>
                                <a:srgbClr val="FF0000"/>
                              </a:solidFill>
                              <a:latin typeface="Cambria Math" panose="02040503050406030204" pitchFamily="18" charset="0"/>
                            </a:rPr>
                            <m:t>𝑗</m:t>
                          </m:r>
                          <m:r>
                            <a:rPr lang="en-US" altLang="zh-TW" sz="2400" i="1">
                              <a:solidFill>
                                <a:srgbClr val="FF0000"/>
                              </a:solidFill>
                              <a:latin typeface="Cambria Math" panose="02040503050406030204" pitchFamily="18" charset="0"/>
                            </a:rPr>
                            <m:t>,</m:t>
                          </m:r>
                          <m:r>
                            <a:rPr lang="en-US" altLang="zh-TW" sz="2400" i="1">
                              <a:solidFill>
                                <a:srgbClr val="FF0000"/>
                              </a:solidFill>
                              <a:latin typeface="Cambria Math" panose="02040503050406030204" pitchFamily="18" charset="0"/>
                            </a:rPr>
                            <m:t>𝑚</m:t>
                          </m:r>
                        </m:e>
                      </m:d>
                      <m:r>
                        <a:rPr lang="en-US" altLang="zh-TW" sz="2400" i="1">
                          <a:solidFill>
                            <a:schemeClr val="tx1">
                              <a:lumMod val="85000"/>
                              <a:lumOff val="15000"/>
                            </a:schemeClr>
                          </a:solidFill>
                          <a:latin typeface="Cambria Math" panose="02040503050406030204" pitchFamily="18" charset="0"/>
                        </a:rPr>
                        <m:t>:</m:t>
                      </m:r>
                      <m:r>
                        <m:rPr>
                          <m:sty m:val="p"/>
                        </m:rPr>
                        <a:rPr lang="en-US" altLang="zh-TW" sz="2400" b="0" i="0" smtClean="0">
                          <a:solidFill>
                            <a:schemeClr val="tx1">
                              <a:lumMod val="85000"/>
                              <a:lumOff val="15000"/>
                            </a:schemeClr>
                          </a:solidFill>
                          <a:latin typeface="Cambria Math" panose="02040503050406030204" pitchFamily="18" charset="0"/>
                        </a:rPr>
                        <m:t>compu</m:t>
                      </m:r>
                      <m:r>
                        <a:rPr lang="en-US" altLang="zh-TW" sz="2400" b="0" i="0" smtClean="0">
                          <a:solidFill>
                            <a:schemeClr val="tx1">
                              <a:lumMod val="85000"/>
                              <a:lumOff val="15000"/>
                            </a:schemeClr>
                          </a:solidFill>
                          <a:latin typeface="Cambria Math" panose="02040503050406030204" pitchFamily="18" charset="0"/>
                        </a:rPr>
                        <m:t>_</m:t>
                      </m:r>
                      <m:r>
                        <m:rPr>
                          <m:sty m:val="p"/>
                        </m:rPr>
                        <a:rPr lang="en-US" altLang="zh-TW" sz="2400" b="0" i="0" smtClean="0">
                          <a:solidFill>
                            <a:schemeClr val="tx1">
                              <a:lumMod val="85000"/>
                              <a:lumOff val="15000"/>
                            </a:schemeClr>
                          </a:solidFill>
                          <a:latin typeface="Cambria Math" panose="02040503050406030204" pitchFamily="18" charset="0"/>
                        </a:rPr>
                        <m:t>cost</m:t>
                      </m:r>
                      <m:r>
                        <a:rPr lang="en-US" altLang="zh-TW" sz="2400" b="0" i="0" smtClean="0">
                          <a:solidFill>
                            <a:schemeClr val="tx1">
                              <a:lumMod val="85000"/>
                              <a:lumOff val="15000"/>
                            </a:schemeClr>
                          </a:solidFill>
                          <a:latin typeface="Cambria Math" panose="02040503050406030204" pitchFamily="18" charset="0"/>
                        </a:rPr>
                        <m:t>(</m:t>
                      </m:r>
                      <m:r>
                        <m:rPr>
                          <m:sty m:val="p"/>
                        </m:rPr>
                        <a:rPr lang="en-US" altLang="zh-TW" sz="2400" b="0" i="0" smtClean="0">
                          <a:solidFill>
                            <a:schemeClr val="tx1">
                              <a:lumMod val="85000"/>
                              <a:lumOff val="15000"/>
                            </a:schemeClr>
                          </a:solidFill>
                          <a:latin typeface="Cambria Math" panose="02040503050406030204" pitchFamily="18" charset="0"/>
                        </a:rPr>
                        <m:t>stage</m:t>
                      </m:r>
                      <m:d>
                        <m:dPr>
                          <m:ctrlPr>
                            <a:rPr lang="en-US" altLang="zh-TW" sz="2400" b="0" i="1" smtClean="0">
                              <a:solidFill>
                                <a:schemeClr val="tx1">
                                  <a:lumMod val="85000"/>
                                  <a:lumOff val="15000"/>
                                </a:schemeClr>
                              </a:solidFill>
                              <a:latin typeface="Cambria Math" panose="02040503050406030204" pitchFamily="18" charset="0"/>
                            </a:rPr>
                          </m:ctrlPr>
                        </m:dPr>
                        <m:e>
                          <m:r>
                            <m:rPr>
                              <m:sty m:val="p"/>
                            </m:rPr>
                            <a:rPr lang="en-US" altLang="zh-TW" sz="2400" b="0" i="0" smtClean="0">
                              <a:solidFill>
                                <a:schemeClr val="tx1">
                                  <a:lumMod val="85000"/>
                                  <a:lumOff val="15000"/>
                                </a:schemeClr>
                              </a:solidFill>
                              <a:latin typeface="Cambria Math" panose="02040503050406030204" pitchFamily="18" charset="0"/>
                            </a:rPr>
                            <m:t>layer</m:t>
                          </m:r>
                          <m:r>
                            <a:rPr lang="en-US" altLang="zh-TW" sz="2400" b="0" i="0"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𝑖</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to</m:t>
                          </m:r>
                          <m:r>
                            <a:rPr lang="en-US" altLang="zh-TW" sz="2400" b="0" i="0"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𝑗</m:t>
                          </m:r>
                        </m:e>
                      </m:d>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replicated</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over</m:t>
                      </m:r>
                      <m:r>
                        <a:rPr lang="en-US" altLang="zh-TW" sz="2400" b="0" i="0" smtClean="0">
                          <a:solidFill>
                            <a:schemeClr val="tx1">
                              <a:lumMod val="85000"/>
                              <a:lumOff val="15000"/>
                            </a:schemeClr>
                          </a:solidFill>
                          <a:latin typeface="Cambria Math" panose="02040503050406030204" pitchFamily="18" charset="0"/>
                        </a:rPr>
                        <m:t> </m:t>
                      </m:r>
                      <m:r>
                        <a:rPr lang="en-US" altLang="zh-TW" sz="2400" b="0" i="1" smtClean="0">
                          <a:solidFill>
                            <a:srgbClr val="FF0000"/>
                          </a:solidFill>
                          <a:latin typeface="Cambria Math" panose="02040503050406030204" pitchFamily="18" charset="0"/>
                        </a:rPr>
                        <m:t>𝑚</m:t>
                      </m:r>
                      <m:r>
                        <a:rPr lang="en-US" altLang="zh-TW" sz="2400" b="0" i="0" smtClean="0">
                          <a:solidFill>
                            <a:schemeClr val="tx1">
                              <a:lumMod val="85000"/>
                              <a:lumOff val="15000"/>
                            </a:schemeClr>
                          </a:solidFill>
                          <a:latin typeface="Cambria Math" panose="02040503050406030204" pitchFamily="18" charset="0"/>
                        </a:rPr>
                        <m:t> </m:t>
                      </m:r>
                      <m:r>
                        <m:rPr>
                          <m:sty m:val="p"/>
                        </m:rPr>
                        <a:rPr lang="en-US" altLang="zh-TW" sz="2400" b="0" i="0" smtClean="0">
                          <a:solidFill>
                            <a:schemeClr val="tx1">
                              <a:lumMod val="85000"/>
                              <a:lumOff val="15000"/>
                            </a:schemeClr>
                          </a:solidFill>
                          <a:latin typeface="Cambria Math" panose="02040503050406030204" pitchFamily="18" charset="0"/>
                        </a:rPr>
                        <m:t>machines</m:t>
                      </m:r>
                      <m:r>
                        <a:rPr lang="en-US" altLang="zh-TW" sz="2400" b="0" i="0" smtClean="0">
                          <a:solidFill>
                            <a:schemeClr val="tx1">
                              <a:lumMod val="85000"/>
                              <a:lumOff val="15000"/>
                            </a:schemeClr>
                          </a:solidFill>
                          <a:latin typeface="Cambria Math" panose="02040503050406030204" pitchFamily="18" charset="0"/>
                        </a:rPr>
                        <m:t>.</m:t>
                      </m:r>
                    </m:oMath>
                  </m:oMathPara>
                </a14:m>
                <a:endParaRPr lang="en-US" altLang="zh-TW" sz="2400" dirty="0">
                  <a:solidFill>
                    <a:schemeClr val="tx1">
                      <a:lumMod val="85000"/>
                      <a:lumOff val="15000"/>
                    </a:schemeClr>
                  </a:solidFill>
                </a:endParaRPr>
              </a:p>
              <a:p>
                <a:pPr marL="0" indent="0">
                  <a:lnSpc>
                    <a:spcPct val="160000"/>
                  </a:lnSpc>
                  <a:buNone/>
                </a:pPr>
                <a:r>
                  <a:rPr lang="en-US" altLang="zh-TW" sz="2400" dirty="0">
                    <a:solidFill>
                      <a:schemeClr val="tx1">
                        <a:lumMod val="85000"/>
                        <a:lumOff val="15000"/>
                      </a:schemeClr>
                    </a:solidFill>
                  </a:rPr>
                  <a:t>[Algorithm]</a:t>
                </a:r>
              </a:p>
              <a:p>
                <a:pPr marL="0" indent="0">
                  <a:buNone/>
                </a:pPr>
                <a:r>
                  <a:rPr lang="en-US" altLang="zh-TW" sz="2400" dirty="0">
                    <a:solidFill>
                      <a:schemeClr val="tx1">
                        <a:lumMod val="85000"/>
                        <a:lumOff val="15000"/>
                      </a:schemeClr>
                    </a:solidFill>
                  </a:rPr>
                  <a:t>      Case 1: Pure data parallelism (single stage)</a:t>
                </a:r>
              </a:p>
              <a:p>
                <a:pPr marL="0" indent="0">
                  <a:buNone/>
                </a:pPr>
                <a:endParaRPr lang="en-US" altLang="zh-TW" sz="3600" dirty="0">
                  <a:solidFill>
                    <a:schemeClr val="tx1">
                      <a:lumMod val="85000"/>
                      <a:lumOff val="15000"/>
                    </a:schemeClr>
                  </a:solidFill>
                </a:endParaRPr>
              </a:p>
              <a:p>
                <a:pPr marL="0" indent="0">
                  <a:buNone/>
                </a:pPr>
                <a:r>
                  <a:rPr lang="en-US" altLang="zh-TW" sz="2400" dirty="0">
                    <a:solidFill>
                      <a:schemeClr val="tx1">
                        <a:lumMod val="85000"/>
                        <a:lumOff val="15000"/>
                      </a:schemeClr>
                    </a:solidFill>
                  </a:rPr>
                  <a:t>      Case 2: More than one stage</a:t>
                </a:r>
              </a:p>
              <a:p>
                <a:pPr marL="0" indent="0">
                  <a:buNone/>
                </a:pPr>
                <a:endParaRPr lang="en-US" altLang="zh-TW" sz="2400" dirty="0">
                  <a:solidFill>
                    <a:schemeClr val="tx1">
                      <a:lumMod val="85000"/>
                      <a:lumOff val="15000"/>
                    </a:schemeClr>
                  </a:solidFill>
                </a:endParaRPr>
              </a:p>
              <a:p>
                <a:pPr marL="0" indent="0">
                  <a:buNone/>
                </a:pPr>
                <a:endParaRPr lang="en-US" altLang="zh-TW" sz="2400" dirty="0">
                  <a:solidFill>
                    <a:schemeClr val="tx1">
                      <a:lumMod val="85000"/>
                      <a:lumOff val="15000"/>
                    </a:schemeClr>
                  </a:solidFill>
                </a:endParaRPr>
              </a:p>
              <a:p>
                <a:pPr marL="0" indent="0">
                  <a:buNone/>
                </a:pPr>
                <a:endParaRPr lang="en-US" altLang="zh-TW" sz="2400" dirty="0">
                  <a:solidFill>
                    <a:schemeClr val="tx1">
                      <a:lumMod val="85000"/>
                      <a:lumOff val="15000"/>
                    </a:schemeClr>
                  </a:solidFill>
                </a:endParaRPr>
              </a:p>
              <a:p>
                <a:pPr marL="0" indent="0">
                  <a:buNone/>
                </a:pPr>
                <a:r>
                  <a:rPr lang="en-US" altLang="zh-TW" sz="2400" dirty="0">
                    <a:solidFill>
                      <a:schemeClr val="tx1">
                        <a:lumMod val="85000"/>
                        <a:lumOff val="15000"/>
                      </a:schemeClr>
                    </a:solidFill>
                  </a:rPr>
                  <a:t>Output: </a:t>
                </a:r>
                <a14:m>
                  <m:oMath xmlns:m="http://schemas.openxmlformats.org/officeDocument/2006/math">
                    <m:r>
                      <a:rPr lang="en-US" altLang="zh-TW" sz="2400" i="1" smtClean="0">
                        <a:solidFill>
                          <a:schemeClr val="tx1">
                            <a:lumMod val="85000"/>
                            <a:lumOff val="15000"/>
                          </a:schemeClr>
                        </a:solidFill>
                        <a:latin typeface="Cambria Math" panose="02040503050406030204" pitchFamily="18" charset="0"/>
                      </a:rPr>
                      <m:t>𝐴</m:t>
                    </m:r>
                    <m:d>
                      <m:dPr>
                        <m:ctrlPr>
                          <a:rPr lang="en-US" altLang="zh-TW" sz="2400" i="1">
                            <a:solidFill>
                              <a:schemeClr val="tx1">
                                <a:lumMod val="85000"/>
                                <a:lumOff val="15000"/>
                              </a:schemeClr>
                            </a:solidFill>
                            <a:latin typeface="Cambria Math" panose="02040503050406030204" pitchFamily="18" charset="0"/>
                          </a:rPr>
                        </m:ctrlPr>
                      </m:dPr>
                      <m:e>
                        <m:r>
                          <a:rPr lang="en-US" altLang="zh-TW" sz="2400" b="0" i="1" smtClean="0">
                            <a:solidFill>
                              <a:schemeClr val="tx1">
                                <a:lumMod val="85000"/>
                                <a:lumOff val="15000"/>
                              </a:schemeClr>
                            </a:solidFill>
                            <a:latin typeface="Cambria Math" panose="02040503050406030204" pitchFamily="18" charset="0"/>
                          </a:rPr>
                          <m:t>𝑁</m:t>
                        </m:r>
                        <m:r>
                          <a:rPr lang="en-US" altLang="zh-TW" sz="2400" i="1">
                            <a:solidFill>
                              <a:schemeClr val="tx1">
                                <a:lumMod val="85000"/>
                                <a:lumOff val="15000"/>
                              </a:schemeClr>
                            </a:solidFill>
                            <a:latin typeface="Cambria Math" panose="02040503050406030204" pitchFamily="18" charset="0"/>
                          </a:rPr>
                          <m:t>,</m:t>
                        </m:r>
                        <m:r>
                          <a:rPr lang="en-US" altLang="zh-TW" sz="2400" b="0" i="1" smtClean="0">
                            <a:solidFill>
                              <a:schemeClr val="tx1">
                                <a:lumMod val="85000"/>
                                <a:lumOff val="15000"/>
                              </a:schemeClr>
                            </a:solidFill>
                            <a:latin typeface="Cambria Math" panose="02040503050406030204" pitchFamily="18" charset="0"/>
                          </a:rPr>
                          <m:t>𝑀</m:t>
                        </m:r>
                      </m:e>
                    </m:d>
                  </m:oMath>
                </a14:m>
                <a:endParaRPr lang="zh-TW" altLang="en-US" sz="2400" dirty="0">
                  <a:solidFill>
                    <a:schemeClr val="tx1">
                      <a:lumMod val="85000"/>
                      <a:lumOff val="15000"/>
                    </a:schemeClr>
                  </a:solidFill>
                </a:endParaRPr>
              </a:p>
              <a:p>
                <a:pPr marL="0" indent="0">
                  <a:buNone/>
                </a:pPr>
                <a:endParaRPr lang="zh-TW" altLang="en-US" dirty="0">
                  <a:solidFill>
                    <a:schemeClr val="tx1">
                      <a:lumMod val="85000"/>
                      <a:lumOff val="1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825625"/>
                <a:ext cx="10515600" cy="4309704"/>
              </a:xfrm>
              <a:blipFill>
                <a:blip r:embed="rId3"/>
                <a:stretch>
                  <a:fillRect l="-754" b="-1132"/>
                </a:stretch>
              </a:blipFill>
            </p:spPr>
            <p:txBody>
              <a:bodyPr/>
              <a:lstStyle/>
              <a:p>
                <a:r>
                  <a:rPr 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64</a:t>
            </a:fld>
            <a:endParaRPr lang="en-US"/>
          </a:p>
        </p:txBody>
      </p:sp>
      <p:grpSp>
        <p:nvGrpSpPr>
          <p:cNvPr id="7" name="群組 6"/>
          <p:cNvGrpSpPr/>
          <p:nvPr/>
        </p:nvGrpSpPr>
        <p:grpSpPr>
          <a:xfrm>
            <a:off x="838200" y="3550653"/>
            <a:ext cx="6233653" cy="2167014"/>
            <a:chOff x="1720644" y="3256478"/>
            <a:chExt cx="6233653" cy="2167014"/>
          </a:xfrm>
        </p:grpSpPr>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l="16986" t="4584" r="22087" b="87366"/>
            <a:stretch/>
          </p:blipFill>
          <p:spPr>
            <a:xfrm>
              <a:off x="1720644" y="3256478"/>
              <a:ext cx="4011562" cy="363795"/>
            </a:xfrm>
            <a:prstGeom prst="rect">
              <a:avLst/>
            </a:prstGeom>
          </p:spPr>
        </p:pic>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t="69871" r="10290" b="2498"/>
            <a:stretch/>
          </p:blipFill>
          <p:spPr>
            <a:xfrm>
              <a:off x="2047569" y="4174794"/>
              <a:ext cx="5906728" cy="1248698"/>
            </a:xfrm>
            <a:prstGeom prst="rect">
              <a:avLst/>
            </a:prstGeom>
          </p:spPr>
        </p:pic>
      </p:grpSp>
      <p:grpSp>
        <p:nvGrpSpPr>
          <p:cNvPr id="16" name="群組 15"/>
          <p:cNvGrpSpPr/>
          <p:nvPr/>
        </p:nvGrpSpPr>
        <p:grpSpPr>
          <a:xfrm>
            <a:off x="7216879" y="3233612"/>
            <a:ext cx="4823878" cy="2484055"/>
            <a:chOff x="7376074" y="2904022"/>
            <a:chExt cx="4823878" cy="2484055"/>
          </a:xfrm>
        </p:grpSpPr>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074" y="4329141"/>
              <a:ext cx="4823878" cy="975445"/>
            </a:xfrm>
            <a:prstGeom prst="rect">
              <a:avLst/>
            </a:prstGeom>
          </p:spPr>
        </p:pic>
        <p:sp>
          <p:nvSpPr>
            <p:cNvPr id="11" name="文字方塊 10"/>
            <p:cNvSpPr txBox="1"/>
            <p:nvPr/>
          </p:nvSpPr>
          <p:spPr>
            <a:xfrm>
              <a:off x="7584165" y="2904022"/>
              <a:ext cx="2052870" cy="461665"/>
            </a:xfrm>
            <a:prstGeom prst="rect">
              <a:avLst/>
            </a:prstGeom>
            <a:noFill/>
          </p:spPr>
          <p:txBody>
            <a:bodyPr wrap="none" rtlCol="0">
              <a:spAutoFit/>
            </a:bodyPr>
            <a:lstStyle/>
            <a:p>
              <a:r>
                <a:rPr lang="en-US" altLang="zh-TW" sz="2400" dirty="0"/>
                <a:t>What we have:</a:t>
              </a:r>
              <a:endParaRPr lang="zh-TW" altLang="en-US" sz="2400" dirty="0"/>
            </a:p>
          </p:txBody>
        </p:sp>
        <p:sp>
          <p:nvSpPr>
            <p:cNvPr id="12" name="矩形 11"/>
            <p:cNvSpPr/>
            <p:nvPr/>
          </p:nvSpPr>
          <p:spPr>
            <a:xfrm>
              <a:off x="7472516" y="2904022"/>
              <a:ext cx="4630994" cy="2484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 name="文字方塊 13"/>
                <p:cNvSpPr txBox="1"/>
                <p:nvPr/>
              </p:nvSpPr>
              <p:spPr>
                <a:xfrm>
                  <a:off x="7584165" y="3462690"/>
                  <a:ext cx="4437497" cy="360804"/>
                </a:xfrm>
                <a:prstGeom prst="rect">
                  <a:avLst/>
                </a:prstGeom>
                <a:noFill/>
              </p:spPr>
              <p:txBody>
                <a:bodyPr wrap="none" lIns="0" tIns="0" rIns="0" bIns="0" rtlCol="0">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𝑙</m:t>
                          </m:r>
                        </m:sub>
                      </m:sSub>
                    </m:oMath>
                  </a14:m>
                  <a:r>
                    <a:rPr lang="en-US" altLang="zh-TW" dirty="0"/>
                    <a:t>:  </a:t>
                  </a:r>
                  <a:r>
                    <a:rPr lang="en-US" altLang="zh-TW" sz="2000" dirty="0"/>
                    <a:t>communication cost from layer </a:t>
                  </a:r>
                  <a:r>
                    <a:rPr lang="en-US" altLang="zh-TW" sz="2000" dirty="0" err="1"/>
                    <a:t>i</a:t>
                  </a:r>
                  <a:r>
                    <a:rPr lang="en-US" altLang="zh-TW" sz="2000" dirty="0"/>
                    <a:t> to i+1</a:t>
                  </a:r>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7584165" y="3462690"/>
                  <a:ext cx="4437497" cy="360804"/>
                </a:xfrm>
                <a:prstGeom prst="rect">
                  <a:avLst/>
                </a:prstGeom>
                <a:blipFill>
                  <a:blip r:embed="rId6"/>
                  <a:stretch>
                    <a:fillRect l="-2335" t="-6780" r="-2610" b="-4406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460044" y="3875952"/>
                  <a:ext cx="3941977" cy="461665"/>
                </a:xfrm>
                <a:prstGeom prst="rect">
                  <a:avLst/>
                </a:prstGeom>
              </p:spPr>
              <p:txBody>
                <a:bodyPr wrap="none">
                  <a:spAutoFit/>
                </a:bodyPr>
                <a:lstStyle/>
                <a:p>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𝑊</m:t>
                          </m:r>
                        </m:e>
                        <m:sub>
                          <m:r>
                            <a:rPr lang="en-US" altLang="zh-TW" sz="2400" i="1">
                              <a:latin typeface="Cambria Math" panose="02040503050406030204" pitchFamily="18" charset="0"/>
                            </a:rPr>
                            <m:t>𝑙</m:t>
                          </m:r>
                        </m:sub>
                        <m:sup>
                          <m:r>
                            <a:rPr lang="en-US" altLang="zh-TW" sz="2400" i="1">
                              <a:latin typeface="Cambria Math" panose="02040503050406030204" pitchFamily="18" charset="0"/>
                            </a:rPr>
                            <m:t>𝑚</m:t>
                          </m:r>
                        </m:sup>
                      </m:sSubSup>
                    </m:oMath>
                  </a14:m>
                  <a:r>
                    <a:rPr lang="en-US" altLang="zh-TW" sz="2000" dirty="0"/>
                    <a:t>: weight update cost for layer </a:t>
                  </a:r>
                  <a:r>
                    <a:rPr lang="en-US" altLang="zh-TW" sz="2000" dirty="0" err="1"/>
                    <a:t>i</a:t>
                  </a:r>
                  <a:r>
                    <a:rPr lang="en-US" altLang="zh-TW" sz="2400" dirty="0"/>
                    <a:t> </a:t>
                  </a:r>
                  <a:endParaRPr lang="zh-TW"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7460044" y="3875952"/>
                  <a:ext cx="3941977" cy="461665"/>
                </a:xfrm>
                <a:prstGeom prst="rect">
                  <a:avLst/>
                </a:prstGeom>
                <a:blipFill>
                  <a:blip r:embed="rId7"/>
                  <a:stretch>
                    <a:fillRect l="-464" b="-1973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1762141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5400" dirty="0">
                <a:solidFill>
                  <a:srgbClr val="FF0000"/>
                </a:solidFill>
              </a:rPr>
              <a:t>Pipelining in </a:t>
            </a:r>
            <a:r>
              <a:rPr lang="en-US" altLang="zh-TW" sz="5400" dirty="0" err="1">
                <a:solidFill>
                  <a:srgbClr val="FF0000"/>
                </a:solidFill>
              </a:rPr>
              <a:t>PipeDream</a:t>
            </a:r>
            <a:r>
              <a:rPr lang="en-US" altLang="zh-TW" sz="5400" dirty="0">
                <a:solidFill>
                  <a:srgbClr val="FF0000"/>
                </a:solidFill>
              </a:rPr>
              <a:t> vs. in </a:t>
            </a:r>
            <a:r>
              <a:rPr lang="en-US" altLang="zh-TW" sz="5400" dirty="0" err="1">
                <a:solidFill>
                  <a:srgbClr val="FF0000"/>
                </a:solidFill>
              </a:rPr>
              <a:t>GPipe</a:t>
            </a:r>
            <a:endParaRPr lang="zh-TW" altLang="en-US" sz="5400" dirty="0">
              <a:solidFill>
                <a:srgbClr val="FF0000"/>
              </a:solidFill>
            </a:endParaRPr>
          </a:p>
        </p:txBody>
      </p:sp>
      <p:pic>
        <p:nvPicPr>
          <p:cNvPr id="7" name="內容版面配置區 6"/>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5585"/>
          <a:stretch/>
        </p:blipFill>
        <p:spPr>
          <a:xfrm>
            <a:off x="1283208" y="2124211"/>
            <a:ext cx="2994507" cy="3832110"/>
          </a:xfrm>
        </p:spPr>
      </p:pic>
      <p:sp>
        <p:nvSpPr>
          <p:cNvPr id="4" name="投影片編號版面配置區 3"/>
          <p:cNvSpPr>
            <a:spLocks noGrp="1"/>
          </p:cNvSpPr>
          <p:nvPr>
            <p:ph type="sldNum" sz="quarter" idx="12"/>
          </p:nvPr>
        </p:nvSpPr>
        <p:spPr/>
        <p:txBody>
          <a:bodyPr/>
          <a:lstStyle/>
          <a:p>
            <a:fld id="{D57F1E4F-1CFF-5643-939E-217C01CDF565}" type="slidenum">
              <a:rPr lang="en-US" smtClean="0"/>
              <a:pPr/>
              <a:t>65</a:t>
            </a:fld>
            <a:endParaRPr lang="en-US"/>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328" y="2263978"/>
            <a:ext cx="6104149" cy="1592718"/>
          </a:xfrm>
          <a:prstGeom prst="rect">
            <a:avLst/>
          </a:prstGeom>
        </p:spPr>
      </p:pic>
      <p:sp>
        <p:nvSpPr>
          <p:cNvPr id="14" name="文字方塊 13"/>
          <p:cNvSpPr txBox="1"/>
          <p:nvPr/>
        </p:nvSpPr>
        <p:spPr>
          <a:xfrm>
            <a:off x="838198" y="1619217"/>
            <a:ext cx="3884525" cy="461665"/>
          </a:xfrm>
          <a:prstGeom prst="rect">
            <a:avLst/>
          </a:prstGeom>
          <a:noFill/>
        </p:spPr>
        <p:txBody>
          <a:bodyPr wrap="square" rtlCol="0">
            <a:spAutoFit/>
          </a:bodyPr>
          <a:lstStyle/>
          <a:p>
            <a:pPr algn="ctr"/>
            <a:r>
              <a:rPr lang="en-US" altLang="zh-TW" sz="2400" b="1" dirty="0" err="1">
                <a:latin typeface="DIN Condensed" pitchFamily="2" charset="0"/>
              </a:rPr>
              <a:t>PipeDream</a:t>
            </a:r>
            <a:endParaRPr lang="zh-TW" altLang="en-US" sz="2400" b="1" dirty="0">
              <a:latin typeface="DIN Condensed" pitchFamily="2" charset="0"/>
            </a:endParaRPr>
          </a:p>
        </p:txBody>
      </p:sp>
      <p:sp>
        <p:nvSpPr>
          <p:cNvPr id="17" name="向下箭號 16"/>
          <p:cNvSpPr/>
          <p:nvPr/>
        </p:nvSpPr>
        <p:spPr>
          <a:xfrm>
            <a:off x="8145626" y="3998839"/>
            <a:ext cx="593551" cy="31093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sp>
        <p:nvSpPr>
          <p:cNvPr id="20" name="文字方塊 19"/>
          <p:cNvSpPr txBox="1"/>
          <p:nvPr/>
        </p:nvSpPr>
        <p:spPr>
          <a:xfrm>
            <a:off x="5269859" y="1619217"/>
            <a:ext cx="5920440" cy="461665"/>
          </a:xfrm>
          <a:prstGeom prst="rect">
            <a:avLst/>
          </a:prstGeom>
          <a:noFill/>
        </p:spPr>
        <p:txBody>
          <a:bodyPr wrap="square" rtlCol="0">
            <a:spAutoFit/>
          </a:bodyPr>
          <a:lstStyle/>
          <a:p>
            <a:pPr algn="ctr"/>
            <a:r>
              <a:rPr lang="en-US" altLang="zh-TW" sz="2400" b="1" dirty="0" err="1">
                <a:latin typeface="DIN Condensed" pitchFamily="2" charset="0"/>
              </a:rPr>
              <a:t>GPipe</a:t>
            </a:r>
            <a:endParaRPr lang="zh-TW" altLang="en-US" sz="2400" b="1" dirty="0">
              <a:latin typeface="DIN Condensed" pitchFamily="2" charset="0"/>
            </a:endParaRPr>
          </a:p>
        </p:txBody>
      </p:sp>
      <p:sp>
        <p:nvSpPr>
          <p:cNvPr id="21" name="矩形 20"/>
          <p:cNvSpPr/>
          <p:nvPr/>
        </p:nvSpPr>
        <p:spPr>
          <a:xfrm>
            <a:off x="-131885" y="5876717"/>
            <a:ext cx="6096000" cy="646331"/>
          </a:xfrm>
          <a:prstGeom prst="rect">
            <a:avLst/>
          </a:prstGeom>
        </p:spPr>
        <p:txBody>
          <a:bodyPr>
            <a:spAutoFit/>
          </a:bodyPr>
          <a:lstStyle/>
          <a:p>
            <a:pPr algn="ctr"/>
            <a:r>
              <a:rPr lang="en-US" altLang="zh-TW" dirty="0"/>
              <a:t>Hide communication latency by overlapping</a:t>
            </a:r>
          </a:p>
          <a:p>
            <a:pPr algn="ctr"/>
            <a:r>
              <a:rPr lang="en-US" altLang="zh-TW" dirty="0"/>
              <a:t>communication and computation of different mini-batch</a:t>
            </a:r>
            <a:endParaRPr lang="zh-TW" altLang="en-US" dirty="0"/>
          </a:p>
        </p:txBody>
      </p:sp>
      <p:grpSp>
        <p:nvGrpSpPr>
          <p:cNvPr id="27" name="群組 26"/>
          <p:cNvGrpSpPr/>
          <p:nvPr/>
        </p:nvGrpSpPr>
        <p:grpSpPr>
          <a:xfrm>
            <a:off x="5438948" y="4549163"/>
            <a:ext cx="6055522" cy="1874717"/>
            <a:chOff x="5354189" y="4608073"/>
            <a:chExt cx="6123130" cy="1874717"/>
          </a:xfrm>
        </p:grpSpPr>
        <p:grpSp>
          <p:nvGrpSpPr>
            <p:cNvPr id="25" name="群組 24"/>
            <p:cNvGrpSpPr/>
            <p:nvPr/>
          </p:nvGrpSpPr>
          <p:grpSpPr>
            <a:xfrm>
              <a:off x="5793067" y="4608073"/>
              <a:ext cx="5684252" cy="1874717"/>
              <a:chOff x="5793067" y="4608073"/>
              <a:chExt cx="5684252" cy="1874717"/>
            </a:xfrm>
          </p:grpSpPr>
          <mc:AlternateContent xmlns:mc="http://schemas.openxmlformats.org/markup-compatibility/2006" xmlns:a14="http://schemas.microsoft.com/office/drawing/2010/main">
            <mc:Choice Requires="a14">
              <p:graphicFrame>
                <p:nvGraphicFramePr>
                  <p:cNvPr id="15" name="內容版面配置區 8"/>
                  <p:cNvGraphicFramePr>
                    <a:graphicFrameLocks/>
                  </p:cNvGraphicFramePr>
                  <p:nvPr>
                    <p:extLst/>
                  </p:nvPr>
                </p:nvGraphicFramePr>
                <p:xfrm>
                  <a:off x="5793067" y="611195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1</m:t>
                                        </m:r>
                                      </m:sub>
                                    </m:sSub>
                                  </m:oMath>
                                </m:oMathPara>
                              </a14:m>
                              <a:endParaRPr lang="zh-TW" altLang="en-US" b="0" i="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2</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3</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4</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5</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6</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7</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8</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730516323"/>
                          </a:ext>
                        </a:extLst>
                      </a:tr>
                    </a:tbl>
                  </a:graphicData>
                </a:graphic>
              </p:graphicFrame>
            </mc:Choice>
            <mc:Fallback xmlns="">
              <p:graphicFrame>
                <p:nvGraphicFramePr>
                  <p:cNvPr id="15" name="內容版面配置區 8"/>
                  <p:cNvGraphicFramePr>
                    <a:graphicFrameLocks/>
                  </p:cNvGraphicFramePr>
                  <p:nvPr>
                    <p:extLst>
                      <p:ext uri="{D42A27DB-BD31-4B8C-83A1-F6EECF244321}">
                        <p14:modId xmlns:p14="http://schemas.microsoft.com/office/powerpoint/2010/main" val="3082501019"/>
                      </p:ext>
                    </p:extLst>
                  </p:nvPr>
                </p:nvGraphicFramePr>
                <p:xfrm>
                  <a:off x="5793067" y="611195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nvGrpSpPr>
              <p:cNvPr id="24" name="群組 23"/>
              <p:cNvGrpSpPr/>
              <p:nvPr/>
            </p:nvGrpSpPr>
            <p:grpSpPr>
              <a:xfrm>
                <a:off x="6226499" y="4608073"/>
                <a:ext cx="5250820" cy="1508503"/>
                <a:chOff x="6226499" y="4608073"/>
                <a:chExt cx="5250820" cy="1508503"/>
              </a:xfrm>
            </p:grpSpPr>
            <p:grpSp>
              <p:nvGrpSpPr>
                <p:cNvPr id="23" name="群組 22"/>
                <p:cNvGrpSpPr/>
                <p:nvPr/>
              </p:nvGrpSpPr>
              <p:grpSpPr>
                <a:xfrm>
                  <a:off x="6226499" y="4608073"/>
                  <a:ext cx="5250820" cy="1110194"/>
                  <a:chOff x="6227460" y="4616987"/>
                  <a:chExt cx="5250820" cy="1110194"/>
                </a:xfrm>
              </p:grpSpPr>
              <mc:AlternateContent xmlns:mc="http://schemas.openxmlformats.org/markup-compatibility/2006" xmlns:a14="http://schemas.microsoft.com/office/drawing/2010/main">
                <mc:Choice Requires="a14">
                  <p:graphicFrame>
                    <p:nvGraphicFramePr>
                      <p:cNvPr id="11" name="內容版面配置區 8"/>
                      <p:cNvGraphicFramePr>
                        <a:graphicFrameLocks/>
                      </p:cNvGraphicFramePr>
                      <p:nvPr>
                        <p:extLst/>
                      </p:nvPr>
                    </p:nvGraphicFramePr>
                    <p:xfrm>
                      <a:off x="6227460" y="5356341"/>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extLst>
                              <a:ext uri="{0D108BD9-81ED-4DB2-BD59-A6C34878D82A}">
                                <a16:rowId xmlns:a16="http://schemas.microsoft.com/office/drawing/2014/main" val="1730516323"/>
                              </a:ext>
                            </a:extLst>
                          </a:tr>
                        </a:tbl>
                      </a:graphicData>
                    </a:graphic>
                  </p:graphicFrame>
                </mc:Choice>
                <mc:Fallback xmlns="">
                  <p:graphicFrame>
                    <p:nvGraphicFramePr>
                      <p:cNvPr id="11" name="內容版面配置區 8"/>
                      <p:cNvGraphicFramePr>
                        <a:graphicFrameLocks/>
                      </p:cNvGraphicFramePr>
                      <p:nvPr>
                        <p:extLst>
                          <p:ext uri="{D42A27DB-BD31-4B8C-83A1-F6EECF244321}">
                            <p14:modId xmlns:p14="http://schemas.microsoft.com/office/powerpoint/2010/main" val="3995852139"/>
                          </p:ext>
                        </p:extLst>
                      </p:nvPr>
                    </p:nvGraphicFramePr>
                    <p:xfrm>
                      <a:off x="6227460" y="5356341"/>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nvGrpSpPr>
                  <p:cNvPr id="22" name="群組 21"/>
                  <p:cNvGrpSpPr/>
                  <p:nvPr/>
                </p:nvGrpSpPr>
                <p:grpSpPr>
                  <a:xfrm>
                    <a:off x="7103041" y="4616987"/>
                    <a:ext cx="4375239" cy="744005"/>
                    <a:chOff x="7103041" y="4616987"/>
                    <a:chExt cx="4375239" cy="744005"/>
                  </a:xfrm>
                </p:grpSpPr>
                <mc:AlternateContent xmlns:mc="http://schemas.openxmlformats.org/markup-compatibility/2006" xmlns:a14="http://schemas.microsoft.com/office/drawing/2010/main">
                  <mc:Choice Requires="a14">
                    <p:graphicFrame>
                      <p:nvGraphicFramePr>
                        <p:cNvPr id="12" name="內容版面配置區 8"/>
                        <p:cNvGraphicFramePr>
                          <a:graphicFrameLocks/>
                        </p:cNvGraphicFramePr>
                        <p:nvPr>
                          <p:extLst/>
                        </p:nvPr>
                      </p:nvGraphicFramePr>
                      <p:xfrm>
                        <a:off x="7103041" y="4990152"/>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extLst>
                                <a:ext uri="{0D108BD9-81ED-4DB2-BD59-A6C34878D82A}">
                                  <a16:rowId xmlns:a16="http://schemas.microsoft.com/office/drawing/2014/main" val="1730516323"/>
                                </a:ext>
                              </a:extLst>
                            </a:tr>
                          </a:tbl>
                        </a:graphicData>
                      </a:graphic>
                    </p:graphicFrame>
                  </mc:Choice>
                  <mc:Fallback xmlns="">
                    <p:graphicFrame>
                      <p:nvGraphicFramePr>
                        <p:cNvPr id="12" name="內容版面配置區 8"/>
                        <p:cNvGraphicFramePr>
                          <a:graphicFrameLocks/>
                        </p:cNvGraphicFramePr>
                        <p:nvPr>
                          <p:extLst>
                            <p:ext uri="{D42A27DB-BD31-4B8C-83A1-F6EECF244321}">
                              <p14:modId xmlns:p14="http://schemas.microsoft.com/office/powerpoint/2010/main" val="903754987"/>
                            </p:ext>
                          </p:extLst>
                        </p:nvPr>
                      </p:nvGraphicFramePr>
                      <p:xfrm>
                        <a:off x="7103041" y="4990152"/>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內容版面配置區 8"/>
                        <p:cNvGraphicFramePr>
                          <a:graphicFrameLocks/>
                        </p:cNvGraphicFramePr>
                        <p:nvPr>
                          <p:extLst/>
                        </p:nvPr>
                      </p:nvGraphicFramePr>
                      <p:xfrm>
                        <a:off x="7977693" y="4616987"/>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extLst>
                                <a:ext uri="{0D108BD9-81ED-4DB2-BD59-A6C34878D82A}">
                                  <a16:rowId xmlns:a16="http://schemas.microsoft.com/office/drawing/2014/main" val="1730516323"/>
                                </a:ext>
                              </a:extLst>
                            </a:tr>
                          </a:tbl>
                        </a:graphicData>
                      </a:graphic>
                    </p:graphicFrame>
                  </mc:Choice>
                  <mc:Fallback xmlns="">
                    <p:graphicFrame>
                      <p:nvGraphicFramePr>
                        <p:cNvPr id="13" name="內容版面配置區 8"/>
                        <p:cNvGraphicFramePr>
                          <a:graphicFrameLocks/>
                        </p:cNvGraphicFramePr>
                        <p:nvPr>
                          <p:extLst>
                            <p:ext uri="{D42A27DB-BD31-4B8C-83A1-F6EECF244321}">
                              <p14:modId xmlns:p14="http://schemas.microsoft.com/office/powerpoint/2010/main" val="634692746"/>
                            </p:ext>
                          </p:extLst>
                        </p:nvPr>
                      </p:nvGraphicFramePr>
                      <p:xfrm>
                        <a:off x="7977693" y="4616987"/>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8"/>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grpSp>
            <p:pic>
              <p:nvPicPr>
                <p:cNvPr id="16" name="圖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5964" y="5453579"/>
                  <a:ext cx="1234547" cy="662997"/>
                </a:xfrm>
                <a:prstGeom prst="rect">
                  <a:avLst/>
                </a:prstGeom>
              </p:spPr>
            </p:pic>
          </p:grpSp>
        </p:grpSp>
        <mc:AlternateContent xmlns:mc="http://schemas.openxmlformats.org/markup-compatibility/2006" xmlns:a14="http://schemas.microsoft.com/office/drawing/2010/main">
          <mc:Choice Requires="a14">
            <p:graphicFrame>
              <p:nvGraphicFramePr>
                <p:cNvPr id="26" name="內容版面配置區 8"/>
                <p:cNvGraphicFramePr>
                  <a:graphicFrameLocks/>
                </p:cNvGraphicFramePr>
                <p:nvPr>
                  <p:extLst/>
                </p:nvPr>
              </p:nvGraphicFramePr>
              <p:xfrm>
                <a:off x="5354189" y="571987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730516323"/>
                        </a:ext>
                      </a:extLst>
                    </a:tr>
                  </a:tbl>
                </a:graphicData>
              </a:graphic>
            </p:graphicFrame>
          </mc:Choice>
          <mc:Fallback xmlns="">
            <p:graphicFrame>
              <p:nvGraphicFramePr>
                <p:cNvPr id="26" name="內容版面配置區 8"/>
                <p:cNvGraphicFramePr>
                  <a:graphicFrameLocks/>
                </p:cNvGraphicFramePr>
                <p:nvPr>
                  <p:extLst>
                    <p:ext uri="{D42A27DB-BD31-4B8C-83A1-F6EECF244321}">
                      <p14:modId xmlns:p14="http://schemas.microsoft.com/office/powerpoint/2010/main" val="1178563654"/>
                    </p:ext>
                  </p:extLst>
                </p:nvPr>
              </p:nvGraphicFramePr>
              <p:xfrm>
                <a:off x="5354189" y="571987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10"/>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spTree>
    <p:extLst>
      <p:ext uri="{BB962C8B-B14F-4D97-AF65-F5344CB8AC3E}">
        <p14:creationId xmlns:p14="http://schemas.microsoft.com/office/powerpoint/2010/main" val="3827000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457460"/>
          </a:xfrm>
        </p:spPr>
        <p:txBody>
          <a:bodyPr>
            <a:normAutofit fontScale="90000"/>
          </a:bodyPr>
          <a:lstStyle/>
          <a:p>
            <a:pPr algn="ctr"/>
            <a:r>
              <a:rPr lang="en-US" altLang="zh-TW" sz="5400" dirty="0">
                <a:solidFill>
                  <a:srgbClr val="FF0000"/>
                </a:solidFill>
              </a:rPr>
              <a:t>Same Order of Amortized Bubble Time</a:t>
            </a:r>
            <a:endParaRPr lang="zh-TW" altLang="en-US" sz="5400" dirty="0">
              <a:solidFill>
                <a:srgbClr val="FF0000"/>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66</a:t>
            </a:fld>
            <a:endParaRPr 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328" y="2263978"/>
            <a:ext cx="6104149" cy="1592718"/>
          </a:xfrm>
          <a:prstGeom prst="rect">
            <a:avLst/>
          </a:prstGeom>
        </p:spPr>
      </p:pic>
      <p:sp>
        <p:nvSpPr>
          <p:cNvPr id="6" name="向下箭號 5"/>
          <p:cNvSpPr/>
          <p:nvPr/>
        </p:nvSpPr>
        <p:spPr>
          <a:xfrm>
            <a:off x="8145626" y="3998839"/>
            <a:ext cx="593551" cy="310932"/>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sp>
        <p:nvSpPr>
          <p:cNvPr id="7" name="文字方塊 6"/>
          <p:cNvSpPr txBox="1"/>
          <p:nvPr/>
        </p:nvSpPr>
        <p:spPr>
          <a:xfrm>
            <a:off x="5259699" y="1619218"/>
            <a:ext cx="5920440" cy="461665"/>
          </a:xfrm>
          <a:prstGeom prst="rect">
            <a:avLst/>
          </a:prstGeom>
          <a:noFill/>
        </p:spPr>
        <p:txBody>
          <a:bodyPr wrap="square" rtlCol="0">
            <a:spAutoFit/>
          </a:bodyPr>
          <a:lstStyle/>
          <a:p>
            <a:pPr algn="ctr"/>
            <a:r>
              <a:rPr lang="en-US" altLang="zh-TW" sz="2400" b="1" dirty="0" err="1">
                <a:latin typeface="DIN Condensed" pitchFamily="2" charset="0"/>
              </a:rPr>
              <a:t>GPipe</a:t>
            </a:r>
            <a:endParaRPr lang="zh-TW" altLang="en-US" sz="2400" b="1" dirty="0">
              <a:latin typeface="DIN Condensed" pitchFamily="2" charset="0"/>
            </a:endParaRPr>
          </a:p>
        </p:txBody>
      </p:sp>
      <p:grpSp>
        <p:nvGrpSpPr>
          <p:cNvPr id="8" name="群組 7"/>
          <p:cNvGrpSpPr/>
          <p:nvPr/>
        </p:nvGrpSpPr>
        <p:grpSpPr>
          <a:xfrm>
            <a:off x="5438948" y="4549163"/>
            <a:ext cx="6055522" cy="1874717"/>
            <a:chOff x="5354189" y="4608073"/>
            <a:chExt cx="6123130" cy="1874717"/>
          </a:xfrm>
        </p:grpSpPr>
        <p:grpSp>
          <p:nvGrpSpPr>
            <p:cNvPr id="9" name="群組 8"/>
            <p:cNvGrpSpPr/>
            <p:nvPr/>
          </p:nvGrpSpPr>
          <p:grpSpPr>
            <a:xfrm>
              <a:off x="5793067" y="4608073"/>
              <a:ext cx="5684252" cy="1874717"/>
              <a:chOff x="5793067" y="4608073"/>
              <a:chExt cx="5684252" cy="1874717"/>
            </a:xfrm>
          </p:grpSpPr>
          <mc:AlternateContent xmlns:mc="http://schemas.openxmlformats.org/markup-compatibility/2006" xmlns:a14="http://schemas.microsoft.com/office/drawing/2010/main">
            <mc:Choice Requires="a14">
              <p:graphicFrame>
                <p:nvGraphicFramePr>
                  <p:cNvPr id="11" name="內容版面配置區 8"/>
                  <p:cNvGraphicFramePr>
                    <a:graphicFrameLocks/>
                  </p:cNvGraphicFramePr>
                  <p:nvPr>
                    <p:extLst/>
                  </p:nvPr>
                </p:nvGraphicFramePr>
                <p:xfrm>
                  <a:off x="5793067" y="611195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1</m:t>
                                        </m:r>
                                      </m:sub>
                                    </m:sSub>
                                  </m:oMath>
                                </m:oMathPara>
                              </a14:m>
                              <a:endParaRPr lang="zh-TW" altLang="en-US" b="0" i="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2</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3</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4</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5</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6</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7</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bg1"/>
                                            </a:solidFill>
                                            <a:latin typeface="Cambria Math" panose="02040503050406030204" pitchFamily="18" charset="0"/>
                                          </a:rPr>
                                        </m:ctrlPr>
                                      </m:sSubPr>
                                      <m:e>
                                        <m:r>
                                          <m:rPr>
                                            <m:sty m:val="p"/>
                                          </m:rPr>
                                          <a:rPr lang="en-US" altLang="zh-TW" b="0" i="0" dirty="0" smtClean="0">
                                            <a:solidFill>
                                              <a:schemeClr val="bg1"/>
                                            </a:solidFill>
                                            <a:latin typeface="Cambria Math" panose="02040503050406030204" pitchFamily="18" charset="0"/>
                                          </a:rPr>
                                          <m:t>C</m:t>
                                        </m:r>
                                      </m:e>
                                      <m:sub>
                                        <m:r>
                                          <a:rPr lang="en-US" altLang="zh-TW" b="0" i="0" dirty="0" smtClean="0">
                                            <a:solidFill>
                                              <a:schemeClr val="bg1"/>
                                            </a:solidFill>
                                            <a:latin typeface="Cambria Math" panose="02040503050406030204" pitchFamily="18" charset="0"/>
                                          </a:rPr>
                                          <m:t>8</m:t>
                                        </m:r>
                                      </m:sub>
                                    </m:sSub>
                                  </m:oMath>
                                </m:oMathPara>
                              </a14:m>
                              <a:endParaRPr lang="zh-TW" altLang="en-US" b="0" dirty="0">
                                <a:solidFill>
                                  <a:schemeClr val="bg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730516323"/>
                          </a:ext>
                        </a:extLst>
                      </a:tr>
                    </a:tbl>
                  </a:graphicData>
                </a:graphic>
              </p:graphicFrame>
            </mc:Choice>
            <mc:Fallback xmlns="">
              <p:graphicFrame>
                <p:nvGraphicFramePr>
                  <p:cNvPr id="11" name="內容版面配置區 8"/>
                  <p:cNvGraphicFramePr>
                    <a:graphicFrameLocks/>
                  </p:cNvGraphicFramePr>
                  <p:nvPr>
                    <p:extLst>
                      <p:ext uri="{D42A27DB-BD31-4B8C-83A1-F6EECF244321}">
                        <p14:modId xmlns:p14="http://schemas.microsoft.com/office/powerpoint/2010/main" val="649044077"/>
                      </p:ext>
                    </p:extLst>
                  </p:nvPr>
                </p:nvGraphicFramePr>
                <p:xfrm>
                  <a:off x="5793067" y="611195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nvGrpSpPr>
              <p:cNvPr id="12" name="群組 11"/>
              <p:cNvGrpSpPr/>
              <p:nvPr/>
            </p:nvGrpSpPr>
            <p:grpSpPr>
              <a:xfrm>
                <a:off x="6226499" y="4608073"/>
                <a:ext cx="5250820" cy="1508503"/>
                <a:chOff x="6226499" y="4608073"/>
                <a:chExt cx="5250820" cy="1508503"/>
              </a:xfrm>
            </p:grpSpPr>
            <p:grpSp>
              <p:nvGrpSpPr>
                <p:cNvPr id="13" name="群組 12"/>
                <p:cNvGrpSpPr/>
                <p:nvPr/>
              </p:nvGrpSpPr>
              <p:grpSpPr>
                <a:xfrm>
                  <a:off x="6226499" y="4608073"/>
                  <a:ext cx="5250820" cy="1110194"/>
                  <a:chOff x="6227460" y="4616987"/>
                  <a:chExt cx="5250820" cy="1110194"/>
                </a:xfrm>
              </p:grpSpPr>
              <mc:AlternateContent xmlns:mc="http://schemas.openxmlformats.org/markup-compatibility/2006" xmlns:a14="http://schemas.microsoft.com/office/drawing/2010/main">
                <mc:Choice Requires="a14">
                  <p:graphicFrame>
                    <p:nvGraphicFramePr>
                      <p:cNvPr id="15" name="內容版面配置區 8"/>
                      <p:cNvGraphicFramePr>
                        <a:graphicFrameLocks/>
                      </p:cNvGraphicFramePr>
                      <p:nvPr>
                        <p:extLst/>
                      </p:nvPr>
                    </p:nvGraphicFramePr>
                    <p:xfrm>
                      <a:off x="6227460" y="5356341"/>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5E5CD"/>
                                </a:solidFill>
                              </a:tcPr>
                            </a:tc>
                            <a:extLst>
                              <a:ext uri="{0D108BD9-81ED-4DB2-BD59-A6C34878D82A}">
                                <a16:rowId xmlns:a16="http://schemas.microsoft.com/office/drawing/2014/main" val="1730516323"/>
                              </a:ext>
                            </a:extLst>
                          </a:tr>
                        </a:tbl>
                      </a:graphicData>
                    </a:graphic>
                  </p:graphicFrame>
                </mc:Choice>
                <mc:Fallback xmlns="">
                  <p:graphicFrame>
                    <p:nvGraphicFramePr>
                      <p:cNvPr id="15" name="內容版面配置區 8"/>
                      <p:cNvGraphicFramePr>
                        <a:graphicFrameLocks/>
                      </p:cNvGraphicFramePr>
                      <p:nvPr>
                        <p:extLst>
                          <p:ext uri="{D42A27DB-BD31-4B8C-83A1-F6EECF244321}">
                            <p14:modId xmlns:p14="http://schemas.microsoft.com/office/powerpoint/2010/main" val="3314611314"/>
                          </p:ext>
                        </p:extLst>
                      </p:nvPr>
                    </p:nvGraphicFramePr>
                    <p:xfrm>
                      <a:off x="6227460" y="5356341"/>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nvGrpSpPr>
                  <p:cNvPr id="16" name="群組 15"/>
                  <p:cNvGrpSpPr/>
                  <p:nvPr/>
                </p:nvGrpSpPr>
                <p:grpSpPr>
                  <a:xfrm>
                    <a:off x="7103041" y="4616987"/>
                    <a:ext cx="4375239" cy="744005"/>
                    <a:chOff x="7103041" y="4616987"/>
                    <a:chExt cx="4375239" cy="744005"/>
                  </a:xfrm>
                </p:grpSpPr>
                <mc:AlternateContent xmlns:mc="http://schemas.openxmlformats.org/markup-compatibility/2006" xmlns:a14="http://schemas.microsoft.com/office/drawing/2010/main">
                  <mc:Choice Requires="a14">
                    <p:graphicFrame>
                      <p:nvGraphicFramePr>
                        <p:cNvPr id="17" name="內容版面配置區 8"/>
                        <p:cNvGraphicFramePr>
                          <a:graphicFrameLocks/>
                        </p:cNvGraphicFramePr>
                        <p:nvPr>
                          <p:extLst/>
                        </p:nvPr>
                      </p:nvGraphicFramePr>
                      <p:xfrm>
                        <a:off x="7103041" y="4990152"/>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CDD9F6"/>
                                  </a:solidFill>
                                </a:tcPr>
                              </a:tc>
                              <a:extLst>
                                <a:ext uri="{0D108BD9-81ED-4DB2-BD59-A6C34878D82A}">
                                  <a16:rowId xmlns:a16="http://schemas.microsoft.com/office/drawing/2014/main" val="1730516323"/>
                                </a:ext>
                              </a:extLst>
                            </a:tr>
                          </a:tbl>
                        </a:graphicData>
                      </a:graphic>
                    </p:graphicFrame>
                  </mc:Choice>
                  <mc:Fallback xmlns="">
                    <p:graphicFrame>
                      <p:nvGraphicFramePr>
                        <p:cNvPr id="17" name="內容版面配置區 8"/>
                        <p:cNvGraphicFramePr>
                          <a:graphicFrameLocks/>
                        </p:cNvGraphicFramePr>
                        <p:nvPr>
                          <p:extLst>
                            <p:ext uri="{D42A27DB-BD31-4B8C-83A1-F6EECF244321}">
                              <p14:modId xmlns:p14="http://schemas.microsoft.com/office/powerpoint/2010/main" val="1421634828"/>
                            </p:ext>
                          </p:extLst>
                        </p:nvPr>
                      </p:nvGraphicFramePr>
                      <p:xfrm>
                        <a:off x="7103041" y="4990152"/>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6"/>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內容版面配置區 8"/>
                        <p:cNvGraphicFramePr>
                          <a:graphicFrameLocks/>
                        </p:cNvGraphicFramePr>
                        <p:nvPr>
                          <p:extLst/>
                        </p:nvPr>
                      </p:nvGraphicFramePr>
                      <p:xfrm>
                        <a:off x="7977693" y="4616987"/>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2D1DB"/>
                                  </a:solidFill>
                                </a:tcPr>
                              </a:tc>
                              <a:extLst>
                                <a:ext uri="{0D108BD9-81ED-4DB2-BD59-A6C34878D82A}">
                                  <a16:rowId xmlns:a16="http://schemas.microsoft.com/office/drawing/2014/main" val="1730516323"/>
                                </a:ext>
                              </a:extLst>
                            </a:tr>
                          </a:tbl>
                        </a:graphicData>
                      </a:graphic>
                    </p:graphicFrame>
                  </mc:Choice>
                  <mc:Fallback xmlns="">
                    <p:graphicFrame>
                      <p:nvGraphicFramePr>
                        <p:cNvPr id="18" name="內容版面配置區 8"/>
                        <p:cNvGraphicFramePr>
                          <a:graphicFrameLocks/>
                        </p:cNvGraphicFramePr>
                        <p:nvPr>
                          <p:extLst>
                            <p:ext uri="{D42A27DB-BD31-4B8C-83A1-F6EECF244321}">
                              <p14:modId xmlns:p14="http://schemas.microsoft.com/office/powerpoint/2010/main" val="1738300866"/>
                            </p:ext>
                          </p:extLst>
                        </p:nvPr>
                      </p:nvGraphicFramePr>
                      <p:xfrm>
                        <a:off x="7977693" y="4616987"/>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7"/>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grpSp>
            <p:pic>
              <p:nvPicPr>
                <p:cNvPr id="14" name="圖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5964" y="5453579"/>
                  <a:ext cx="1234547" cy="662997"/>
                </a:xfrm>
                <a:prstGeom prst="rect">
                  <a:avLst/>
                </a:prstGeom>
              </p:spPr>
            </p:pic>
          </p:grpSp>
        </p:grpSp>
        <mc:AlternateContent xmlns:mc="http://schemas.openxmlformats.org/markup-compatibility/2006" xmlns:a14="http://schemas.microsoft.com/office/drawing/2010/main">
          <mc:Choice Requires="a14">
            <p:graphicFrame>
              <p:nvGraphicFramePr>
                <p:cNvPr id="10" name="內容版面配置區 8"/>
                <p:cNvGraphicFramePr>
                  <a:graphicFrameLocks/>
                </p:cNvGraphicFramePr>
                <p:nvPr>
                  <p:extLst/>
                </p:nvPr>
              </p:nvGraphicFramePr>
              <p:xfrm>
                <a:off x="5354189" y="571987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1</m:t>
                                      </m:r>
                                    </m:sub>
                                  </m:sSub>
                                </m:oMath>
                              </m:oMathPara>
                            </a14:m>
                            <a:endParaRPr lang="zh-TW" altLang="en-US" b="0" i="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2</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3</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4</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5</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6</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7</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r>
                                        <m:rPr>
                                          <m:sty m:val="p"/>
                                        </m:rPr>
                                        <a:rPr lang="en-US" altLang="zh-TW" b="0" i="0" dirty="0" smtClean="0">
                                          <a:solidFill>
                                            <a:schemeClr val="tx1"/>
                                          </a:solidFill>
                                          <a:latin typeface="Cambria Math" panose="02040503050406030204" pitchFamily="18" charset="0"/>
                                        </a:rPr>
                                        <m:t>F</m:t>
                                      </m:r>
                                    </m:e>
                                    <m:sub>
                                      <m:r>
                                        <a:rPr lang="en-US" altLang="zh-TW" b="0" i="0" dirty="0" smtClean="0">
                                          <a:solidFill>
                                            <a:schemeClr val="tx1"/>
                                          </a:solidFill>
                                          <a:latin typeface="Cambria Math" panose="02040503050406030204" pitchFamily="18" charset="0"/>
                                        </a:rPr>
                                        <m:t>8</m:t>
                                      </m:r>
                                    </m:sub>
                                  </m:sSub>
                                </m:oMath>
                              </m:oMathPara>
                            </a14:m>
                            <a:endParaRPr lang="zh-TW" altLang="en-US" b="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730516323"/>
                        </a:ext>
                      </a:extLst>
                    </a:tr>
                  </a:tbl>
                </a:graphicData>
              </a:graphic>
            </p:graphicFrame>
          </mc:Choice>
          <mc:Fallback xmlns="">
            <p:graphicFrame>
              <p:nvGraphicFramePr>
                <p:cNvPr id="10" name="內容版面配置區 8"/>
                <p:cNvGraphicFramePr>
                  <a:graphicFrameLocks/>
                </p:cNvGraphicFramePr>
                <p:nvPr>
                  <p:extLst>
                    <p:ext uri="{D42A27DB-BD31-4B8C-83A1-F6EECF244321}">
                      <p14:modId xmlns:p14="http://schemas.microsoft.com/office/powerpoint/2010/main" val="1036391864"/>
                    </p:ext>
                  </p:extLst>
                </p:nvPr>
              </p:nvGraphicFramePr>
              <p:xfrm>
                <a:off x="5354189" y="5719870"/>
                <a:ext cx="3500587" cy="370840"/>
              </p:xfrm>
              <a:graphic>
                <a:graphicData uri="http://schemas.openxmlformats.org/drawingml/2006/table">
                  <a:tbl>
                    <a:tblPr firstRow="1" bandRow="1">
                      <a:tableStyleId>{5C22544A-7EE6-4342-B048-85BDC9FD1C3A}</a:tableStyleId>
                    </a:tblPr>
                    <a:tblGrid>
                      <a:gridCol w="432742">
                        <a:extLst>
                          <a:ext uri="{9D8B030D-6E8A-4147-A177-3AD203B41FA5}">
                            <a16:colId xmlns:a16="http://schemas.microsoft.com/office/drawing/2014/main" val="1112347414"/>
                          </a:ext>
                        </a:extLst>
                      </a:gridCol>
                      <a:gridCol w="432742">
                        <a:extLst>
                          <a:ext uri="{9D8B030D-6E8A-4147-A177-3AD203B41FA5}">
                            <a16:colId xmlns:a16="http://schemas.microsoft.com/office/drawing/2014/main" val="1120696533"/>
                          </a:ext>
                        </a:extLst>
                      </a:gridCol>
                      <a:gridCol w="432742">
                        <a:extLst>
                          <a:ext uri="{9D8B030D-6E8A-4147-A177-3AD203B41FA5}">
                            <a16:colId xmlns:a16="http://schemas.microsoft.com/office/drawing/2014/main" val="20520252"/>
                          </a:ext>
                        </a:extLst>
                      </a:gridCol>
                      <a:gridCol w="432742">
                        <a:extLst>
                          <a:ext uri="{9D8B030D-6E8A-4147-A177-3AD203B41FA5}">
                            <a16:colId xmlns:a16="http://schemas.microsoft.com/office/drawing/2014/main" val="416588014"/>
                          </a:ext>
                        </a:extLst>
                      </a:gridCol>
                      <a:gridCol w="432742">
                        <a:extLst>
                          <a:ext uri="{9D8B030D-6E8A-4147-A177-3AD203B41FA5}">
                            <a16:colId xmlns:a16="http://schemas.microsoft.com/office/drawing/2014/main" val="2818870866"/>
                          </a:ext>
                        </a:extLst>
                      </a:gridCol>
                      <a:gridCol w="432742">
                        <a:extLst>
                          <a:ext uri="{9D8B030D-6E8A-4147-A177-3AD203B41FA5}">
                            <a16:colId xmlns:a16="http://schemas.microsoft.com/office/drawing/2014/main" val="4261546299"/>
                          </a:ext>
                        </a:extLst>
                      </a:gridCol>
                      <a:gridCol w="432742">
                        <a:extLst>
                          <a:ext uri="{9D8B030D-6E8A-4147-A177-3AD203B41FA5}">
                            <a16:colId xmlns:a16="http://schemas.microsoft.com/office/drawing/2014/main" val="2519689032"/>
                          </a:ext>
                        </a:extLst>
                      </a:gridCol>
                      <a:gridCol w="432742">
                        <a:extLst>
                          <a:ext uri="{9D8B030D-6E8A-4147-A177-3AD203B41FA5}">
                            <a16:colId xmlns:a16="http://schemas.microsoft.com/office/drawing/2014/main" val="4034526373"/>
                          </a:ext>
                        </a:extLst>
                      </a:gridCol>
                    </a:tblGrid>
                    <a:tr h="370840">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408" t="-1613" r="-7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101408" t="-1613" r="-6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201408" t="-1613" r="-504225"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297222" t="-1613" r="-397222"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402817" t="-1613" r="-3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502817" t="-1613" r="-2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602817" t="-1613" r="-102817" b="-3226"/>
                            </a:stretch>
                          </a:blipFill>
                        </a:tcPr>
                      </a:tc>
                      <a:tc>
                        <a:txBody>
                          <a:bodyPr/>
                          <a:lstStyle/>
                          <a:p>
                            <a:endParaRPr lang="zh-TW"/>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9"/>
                            <a:stretch>
                              <a:fillRect l="-702817" t="-1613" r="-2817" b="-3226"/>
                            </a:stretch>
                          </a:blipFill>
                        </a:tcPr>
                      </a:tc>
                      <a:extLst>
                        <a:ext uri="{0D108BD9-81ED-4DB2-BD59-A6C34878D82A}">
                          <a16:rowId xmlns:a16="http://schemas.microsoft.com/office/drawing/2014/main" val="1730516323"/>
                        </a:ext>
                      </a:extLst>
                    </a:tr>
                  </a:tbl>
                </a:graphicData>
              </a:graphic>
            </p:graphicFrame>
          </mc:Fallback>
        </mc:AlternateContent>
      </p:grpSp>
      <p:sp>
        <p:nvSpPr>
          <p:cNvPr id="19" name="內容版面配置區 18"/>
          <p:cNvSpPr>
            <a:spLocks noGrp="1"/>
          </p:cNvSpPr>
          <p:nvPr>
            <p:ph idx="1"/>
          </p:nvPr>
        </p:nvSpPr>
        <p:spPr>
          <a:xfrm>
            <a:off x="838200" y="1825625"/>
            <a:ext cx="3183194" cy="740594"/>
          </a:xfrm>
        </p:spPr>
        <p:txBody>
          <a:bodyPr>
            <a:normAutofit/>
          </a:bodyPr>
          <a:lstStyle/>
          <a:p>
            <a:pPr marL="0" indent="0">
              <a:buNone/>
            </a:pPr>
            <a:r>
              <a:rPr lang="en-US" altLang="zh-TW" sz="2000" dirty="0">
                <a:latin typeface="Cambria Math" panose="02040503050406030204" pitchFamily="18" charset="0"/>
                <a:ea typeface="Cambria Math" panose="02040503050406030204" pitchFamily="18" charset="0"/>
              </a:rPr>
              <a:t>T = # of micro-batches</a:t>
            </a:r>
            <a:br>
              <a:rPr lang="en-US" altLang="zh-TW" sz="2000" dirty="0">
                <a:latin typeface="Cambria Math" panose="02040503050406030204" pitchFamily="18" charset="0"/>
                <a:ea typeface="Cambria Math" panose="02040503050406030204" pitchFamily="18" charset="0"/>
              </a:rPr>
            </a:br>
            <a:r>
              <a:rPr lang="en-US" altLang="zh-TW" sz="2000" dirty="0">
                <a:latin typeface="Cambria Math" panose="02040503050406030204" pitchFamily="18" charset="0"/>
                <a:ea typeface="Cambria Math" panose="02040503050406030204" pitchFamily="18" charset="0"/>
              </a:rPr>
              <a:t>K = # of stages</a:t>
            </a:r>
          </a:p>
        </p:txBody>
      </p:sp>
      <mc:AlternateContent xmlns:mc="http://schemas.openxmlformats.org/markup-compatibility/2006" xmlns:a14="http://schemas.microsoft.com/office/drawing/2010/main">
        <mc:Choice Requires="a14">
          <p:sp>
            <p:nvSpPr>
              <p:cNvPr id="21" name="文字方塊 20"/>
              <p:cNvSpPr txBox="1"/>
              <p:nvPr/>
            </p:nvSpPr>
            <p:spPr>
              <a:xfrm>
                <a:off x="838200" y="2885767"/>
                <a:ext cx="419364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𝐴𝑚𝑜𝑟𝑡𝑖𝑧𝑒𝑑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𝑏𝑢𝑏𝑏𝑙𝑒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𝑡𝑖𝑚𝑒</m:t>
                      </m:r>
                      <m:r>
                        <a:rPr lang="en-US" altLang="zh-TW" b="0" i="1" smtClean="0">
                          <a:latin typeface="Cambria Math" panose="02040503050406030204" pitchFamily="18" charset="0"/>
                        </a:rPr>
                        <m:t>=</m:t>
                      </m:r>
                      <m:r>
                        <a:rPr lang="en-US" altLang="zh-TW" b="0" i="1" smtClean="0">
                          <a:solidFill>
                            <a:schemeClr val="tx1"/>
                          </a:solidFill>
                          <a:latin typeface="Cambria Math" panose="02040503050406030204" pitchFamily="18" charset="0"/>
                        </a:rPr>
                        <m:t>𝑂</m:t>
                      </m:r>
                      <m:d>
                        <m:dPr>
                          <m:ctrlPr>
                            <a:rPr lang="en-US" altLang="zh-TW" b="0" i="1" smtClean="0">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r>
                                <a:rPr lang="en-US" altLang="zh-TW" i="1">
                                  <a:solidFill>
                                    <a:schemeClr val="tx1"/>
                                  </a:solidFill>
                                  <a:latin typeface="Cambria Math" panose="02040503050406030204" pitchFamily="18" charset="0"/>
                                </a:rPr>
                                <m:t>−1</m:t>
                              </m:r>
                            </m:num>
                            <m:den>
                              <m:r>
                                <a:rPr lang="en-US" altLang="zh-TW" i="1">
                                  <a:solidFill>
                                    <a:schemeClr val="tx1"/>
                                  </a:solidFill>
                                  <a:latin typeface="Cambria Math" panose="02040503050406030204" pitchFamily="18" charset="0"/>
                                </a:rPr>
                                <m:t>𝑇</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r>
                                <a:rPr lang="en-US" altLang="zh-TW" i="1">
                                  <a:solidFill>
                                    <a:schemeClr val="tx1"/>
                                  </a:solidFill>
                                  <a:latin typeface="Cambria Math" panose="02040503050406030204" pitchFamily="18" charset="0"/>
                                </a:rPr>
                                <m:t>−1</m:t>
                              </m:r>
                            </m:den>
                          </m:f>
                        </m:e>
                      </m:d>
                    </m:oMath>
                  </m:oMathPara>
                </a14:m>
                <a:endParaRPr lang="zh-TW" altLang="en-US"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838200" y="2885767"/>
                <a:ext cx="4193649" cy="6223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598454" y="4549163"/>
                <a:ext cx="4673139" cy="152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𝐴𝑚𝑜𝑟𝑡𝑖𝑧𝑒𝑑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𝑏𝑢𝑏𝑏𝑙𝑒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𝑡𝑖𝑚𝑒</m:t>
                      </m:r>
                      <m:r>
                        <a:rPr lang="en-US" altLang="zh-TW" b="0" i="1" smtClean="0">
                          <a:latin typeface="Cambria Math" panose="02040503050406030204" pitchFamily="18" charset="0"/>
                        </a:rPr>
                        <m:t>=</m:t>
                      </m:r>
                      <m:r>
                        <a:rPr lang="en-US" altLang="zh-TW" b="0" i="1" smtClean="0">
                          <a:latin typeface="Cambria Math" panose="02040503050406030204" pitchFamily="18" charset="0"/>
                        </a:rPr>
                        <m:t>𝑂</m:t>
                      </m:r>
                      <m:d>
                        <m:dPr>
                          <m:ctrlPr>
                            <a:rPr lang="en-US" altLang="zh-TW" b="0" i="1" smtClean="0">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𝐾</m:t>
                              </m:r>
                              <m:r>
                                <a:rPr lang="en-US" altLang="zh-TW" i="1">
                                  <a:latin typeface="Cambria Math" panose="02040503050406030204" pitchFamily="18" charset="0"/>
                                </a:rPr>
                                <m:t>−1</m:t>
                              </m:r>
                            </m:num>
                            <m:den>
                              <m:r>
                                <a:rPr lang="en-US" altLang="zh-TW" i="1">
                                  <a:latin typeface="Cambria Math" panose="02040503050406030204" pitchFamily="18" charset="0"/>
                                </a:rPr>
                                <m:t>𝑇</m:t>
                              </m:r>
                              <m:r>
                                <a:rPr lang="en-US" altLang="zh-TW" i="1">
                                  <a:latin typeface="Cambria Math" panose="02040503050406030204" pitchFamily="18" charset="0"/>
                                </a:rPr>
                                <m:t>+2</m:t>
                              </m:r>
                              <m:d>
                                <m:dPr>
                                  <m:ctrlPr>
                                    <a:rPr lang="en-US" altLang="zh-TW" i="1" smtClean="0">
                                      <a:latin typeface="Cambria Math" panose="02040503050406030204" pitchFamily="18" charset="0"/>
                                    </a:rPr>
                                  </m:ctrlPr>
                                </m:dPr>
                                <m:e>
                                  <m:r>
                                    <a:rPr lang="en-US" altLang="zh-TW" i="1">
                                      <a:latin typeface="Cambria Math" panose="02040503050406030204" pitchFamily="18" charset="0"/>
                                    </a:rPr>
                                    <m:t>𝐾</m:t>
                                  </m:r>
                                  <m:r>
                                    <a:rPr lang="en-US" altLang="zh-TW" i="1">
                                      <a:latin typeface="Cambria Math" panose="02040503050406030204" pitchFamily="18" charset="0"/>
                                    </a:rPr>
                                    <m:t>−1</m:t>
                                  </m:r>
                                </m:e>
                              </m:d>
                            </m:den>
                          </m:f>
                        </m:e>
                      </m:d>
                    </m:oMath>
                  </m:oMathPara>
                </a14:m>
                <a:endParaRPr lang="en-US" altLang="zh-TW" b="0" dirty="0"/>
              </a:p>
              <a:p>
                <a:endParaRPr lang="en-US" altLang="zh-TW" b="0" dirty="0"/>
              </a:p>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𝐴</m:t>
                      </m:r>
                      <m:r>
                        <a:rPr lang="en-US" altLang="zh-TW" i="1">
                          <a:latin typeface="Cambria Math" panose="02040503050406030204" pitchFamily="18" charset="0"/>
                        </a:rPr>
                        <m:t>𝑠</m:t>
                      </m:r>
                      <m:r>
                        <a:rPr lang="en-US" altLang="zh-TW" i="1">
                          <a:latin typeface="Cambria Math" panose="02040503050406030204" pitchFamily="18" charset="0"/>
                        </a:rPr>
                        <m:t> </m:t>
                      </m:r>
                      <m:r>
                        <a:rPr lang="en-US" altLang="zh-TW" i="1">
                          <a:latin typeface="Cambria Math" panose="02040503050406030204" pitchFamily="18" charset="0"/>
                        </a:rPr>
                        <m:t>𝑇</m:t>
                      </m:r>
                      <m:r>
                        <a:rPr lang="en-US" altLang="zh-TW" i="1">
                          <a:latin typeface="Cambria Math" panose="02040503050406030204" pitchFamily="18" charset="0"/>
                        </a:rPr>
                        <m:t>≫</m:t>
                      </m:r>
                      <m:r>
                        <a:rPr lang="en-US" altLang="zh-TW" i="1">
                          <a:latin typeface="Cambria Math" panose="02040503050406030204" pitchFamily="18" charset="0"/>
                        </a:rPr>
                        <m:t>𝐾</m:t>
                      </m:r>
                      <m:r>
                        <a:rPr lang="en-US" altLang="zh-TW" b="0" i="0" smtClean="0">
                          <a:latin typeface="Cambria Math" panose="02040503050406030204" pitchFamily="18" charset="0"/>
                        </a:rPr>
                        <m:t>, </m:t>
                      </m:r>
                      <m:r>
                        <a:rPr lang="en-US" altLang="zh-TW" i="1">
                          <a:latin typeface="Cambria Math" panose="02040503050406030204" pitchFamily="18" charset="0"/>
                        </a:rPr>
                        <m:t>𝑂</m:t>
                      </m:r>
                      <m:d>
                        <m:dPr>
                          <m:ctrlPr>
                            <a:rPr lang="en-US" altLang="zh-TW" i="1">
                              <a:latin typeface="Cambria Math" panose="02040503050406030204" pitchFamily="18" charset="0"/>
                            </a:rPr>
                          </m:ctrlPr>
                        </m:dPr>
                        <m:e>
                          <m:f>
                            <m:fPr>
                              <m:ctrlPr>
                                <a:rPr lang="en-US" altLang="zh-TW" i="1">
                                  <a:latin typeface="Cambria Math" panose="02040503050406030204" pitchFamily="18" charset="0"/>
                                </a:rPr>
                              </m:ctrlPr>
                            </m:fPr>
                            <m:num>
                              <m:r>
                                <a:rPr lang="en-US" altLang="zh-TW" i="1">
                                  <a:latin typeface="Cambria Math" panose="02040503050406030204" pitchFamily="18" charset="0"/>
                                </a:rPr>
                                <m:t>𝐾</m:t>
                              </m:r>
                              <m:r>
                                <a:rPr lang="en-US" altLang="zh-TW" i="1">
                                  <a:latin typeface="Cambria Math" panose="02040503050406030204" pitchFamily="18" charset="0"/>
                                </a:rPr>
                                <m:t>−1</m:t>
                              </m:r>
                            </m:num>
                            <m:den>
                              <m:r>
                                <a:rPr lang="en-US" altLang="zh-TW" i="1">
                                  <a:latin typeface="Cambria Math" panose="02040503050406030204" pitchFamily="18" charset="0"/>
                                </a:rPr>
                                <m:t>𝑇</m:t>
                              </m:r>
                              <m:r>
                                <a:rPr lang="en-US" altLang="zh-TW" i="1">
                                  <a:latin typeface="Cambria Math" panose="02040503050406030204" pitchFamily="18" charset="0"/>
                                </a:rPr>
                                <m:t>+2</m:t>
                              </m:r>
                              <m:d>
                                <m:dPr>
                                  <m:ctrlPr>
                                    <a:rPr lang="en-US" altLang="zh-TW" i="1">
                                      <a:latin typeface="Cambria Math" panose="02040503050406030204" pitchFamily="18" charset="0"/>
                                    </a:rPr>
                                  </m:ctrlPr>
                                </m:dPr>
                                <m:e>
                                  <m:r>
                                    <a:rPr lang="en-US" altLang="zh-TW" i="1">
                                      <a:latin typeface="Cambria Math" panose="02040503050406030204" pitchFamily="18" charset="0"/>
                                    </a:rPr>
                                    <m:t>𝐾</m:t>
                                  </m:r>
                                  <m:r>
                                    <a:rPr lang="en-US" altLang="zh-TW" i="1">
                                      <a:latin typeface="Cambria Math" panose="02040503050406030204" pitchFamily="18" charset="0"/>
                                    </a:rPr>
                                    <m:t>−1</m:t>
                                  </m:r>
                                </m:e>
                              </m:d>
                            </m:den>
                          </m:f>
                        </m:e>
                      </m:d>
                      <m:r>
                        <a:rPr lang="en-US" altLang="zh-TW" i="1" smtClean="0">
                          <a:latin typeface="Cambria Math" panose="02040503050406030204" pitchFamily="18" charset="0"/>
                          <a:ea typeface="Cambria Math" panose="02040503050406030204" pitchFamily="18" charset="0"/>
                        </a:rPr>
                        <m:t>≅</m:t>
                      </m:r>
                      <m:r>
                        <a:rPr lang="en-US" altLang="zh-TW" i="1" smtClean="0">
                          <a:solidFill>
                            <a:schemeClr val="tx1"/>
                          </a:solidFill>
                          <a:latin typeface="Cambria Math" panose="02040503050406030204" pitchFamily="18" charset="0"/>
                        </a:rPr>
                        <m:t>𝑂</m:t>
                      </m:r>
                      <m:d>
                        <m:dPr>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r>
                                <a:rPr lang="en-US" altLang="zh-TW" i="1">
                                  <a:solidFill>
                                    <a:schemeClr val="tx1"/>
                                  </a:solidFill>
                                  <a:latin typeface="Cambria Math" panose="02040503050406030204" pitchFamily="18" charset="0"/>
                                </a:rPr>
                                <m:t>−1</m:t>
                              </m:r>
                            </m:num>
                            <m:den>
                              <m:r>
                                <a:rPr lang="en-US" altLang="zh-TW" i="1">
                                  <a:solidFill>
                                    <a:schemeClr val="tx1"/>
                                  </a:solidFill>
                                  <a:latin typeface="Cambria Math" panose="02040503050406030204" pitchFamily="18" charset="0"/>
                                </a:rPr>
                                <m:t>𝑇</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r>
                                <a:rPr lang="en-US" altLang="zh-TW" i="1">
                                  <a:solidFill>
                                    <a:schemeClr val="tx1"/>
                                  </a:solidFill>
                                  <a:latin typeface="Cambria Math" panose="02040503050406030204" pitchFamily="18" charset="0"/>
                                </a:rPr>
                                <m:t>−1</m:t>
                              </m:r>
                            </m:den>
                          </m:f>
                        </m:e>
                      </m:d>
                    </m:oMath>
                  </m:oMathPara>
                </a14:m>
                <a:endParaRPr lang="zh-TW" altLang="en-US"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98454" y="4549163"/>
                <a:ext cx="4673139" cy="1521699"/>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56194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altLang="zh-TW" sz="6000" dirty="0">
                <a:solidFill>
                  <a:srgbClr val="FF0000"/>
                </a:solidFill>
              </a:rPr>
              <a:t>Customized Partitioning Algorithm</a:t>
            </a:r>
            <a:endParaRPr lang="zh-TW" altLang="en-US" sz="6000" dirty="0">
              <a:solidFill>
                <a:srgbClr val="FF0000"/>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825625"/>
                <a:ext cx="10515600" cy="4309704"/>
              </a:xfrm>
            </p:spPr>
            <p:txBody>
              <a:bodyPr>
                <a:normAutofit fontScale="92500" lnSpcReduction="10000"/>
              </a:bodyPr>
              <a:lstStyle/>
              <a:p>
                <a:pPr marL="0" indent="0">
                  <a:buNone/>
                </a:pPr>
                <a14:m>
                  <m:oMathPara xmlns:m="http://schemas.openxmlformats.org/officeDocument/2006/math">
                    <m:oMathParaPr>
                      <m:jc m:val="left"/>
                    </m:oMathParaPr>
                    <m:oMath xmlns:m="http://schemas.openxmlformats.org/officeDocument/2006/math">
                      <m:r>
                        <a:rPr lang="en-US" altLang="zh-TW" sz="2400" b="0" i="1" smtClean="0">
                          <a:solidFill>
                            <a:schemeClr val="bg2">
                              <a:lumMod val="25000"/>
                            </a:schemeClr>
                          </a:solidFill>
                          <a:latin typeface="Cambria Math" panose="02040503050406030204" pitchFamily="18" charset="0"/>
                        </a:rPr>
                        <m:t>𝐴</m:t>
                      </m:r>
                      <m:d>
                        <m:dPr>
                          <m:ctrlPr>
                            <a:rPr lang="en-US" altLang="zh-TW" sz="2400" b="0" i="1" smtClean="0">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𝑗</m:t>
                          </m:r>
                          <m:r>
                            <a:rPr lang="en-US" altLang="zh-TW" sz="2400" b="0" i="1"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𝑚</m:t>
                          </m:r>
                        </m:e>
                      </m:d>
                      <m:r>
                        <a:rPr lang="en-US" altLang="zh-TW" sz="2400" b="0" i="1"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min</m:t>
                      </m:r>
                      <m:r>
                        <a:rPr lang="en-US" altLang="zh-TW" sz="2400" b="0" i="0" smtClean="0">
                          <a:solidFill>
                            <a:schemeClr val="bg2">
                              <a:lumMod val="25000"/>
                            </a:schemeClr>
                          </a:solidFill>
                          <a:latin typeface="Cambria Math" panose="02040503050406030204" pitchFamily="18" charset="0"/>
                        </a:rPr>
                        <m:t>(</m:t>
                      </m:r>
                      <m:r>
                        <m:rPr>
                          <m:sty m:val="p"/>
                        </m:rPr>
                        <a:rPr lang="en-US" altLang="zh-TW" sz="2400" b="0" i="0" smtClean="0">
                          <a:solidFill>
                            <a:schemeClr val="bg2">
                              <a:lumMod val="25000"/>
                            </a:schemeClr>
                          </a:solidFill>
                          <a:latin typeface="Cambria Math" panose="02040503050406030204" pitchFamily="18" charset="0"/>
                        </a:rPr>
                        <m:t>bottleneck</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stage</m:t>
                      </m:r>
                      <m:r>
                        <a:rPr lang="en-US" altLang="zh-TW" sz="2400" b="0" i="0" smtClean="0">
                          <a:solidFill>
                            <a:schemeClr val="bg2">
                              <a:lumMod val="25000"/>
                            </a:schemeClr>
                          </a:solidFill>
                          <a:latin typeface="Cambria Math" panose="02040503050406030204" pitchFamily="18" charset="0"/>
                        </a:rPr>
                        <m:t>_</m:t>
                      </m:r>
                      <m:r>
                        <m:rPr>
                          <m:sty m:val="p"/>
                        </m:rPr>
                        <a:rPr lang="en-US" altLang="zh-TW" sz="2400" b="0" i="0" smtClean="0">
                          <a:solidFill>
                            <a:schemeClr val="bg2">
                              <a:lumMod val="25000"/>
                            </a:schemeClr>
                          </a:solidFill>
                          <a:latin typeface="Cambria Math" panose="02040503050406030204" pitchFamily="18" charset="0"/>
                        </a:rPr>
                        <m:t>cost</m:t>
                      </m:r>
                      <m:r>
                        <a:rPr lang="en-US" altLang="zh-TW" sz="2400" b="0" i="0"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𝑗</m:t>
                      </m:r>
                      <m:r>
                        <a:rPr lang="en-US" altLang="zh-TW" sz="2400" b="0" i="1"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layers</m:t>
                      </m:r>
                      <m: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𝑚</m:t>
                      </m:r>
                      <m:r>
                        <a:rPr lang="en-US" altLang="zh-TW" sz="2400" b="0" i="1"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machines</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in</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total</m:t>
                      </m:r>
                      <m:r>
                        <a:rPr lang="en-US" altLang="zh-TW" sz="2400" b="0" i="0" smtClean="0">
                          <a:solidFill>
                            <a:schemeClr val="bg2">
                              <a:lumMod val="25000"/>
                            </a:schemeClr>
                          </a:solidFill>
                          <a:latin typeface="Cambria Math" panose="02040503050406030204" pitchFamily="18" charset="0"/>
                        </a:rPr>
                        <m:t>.</m:t>
                      </m:r>
                    </m:oMath>
                  </m:oMathPara>
                </a14:m>
                <a:endParaRPr lang="en-US" altLang="zh-TW" sz="2400" b="0" dirty="0">
                  <a:solidFill>
                    <a:schemeClr val="bg2">
                      <a:lumMod val="25000"/>
                    </a:schemeClr>
                  </a:solidFill>
                </a:endParaRPr>
              </a:p>
              <a:p>
                <a:pPr marL="0" indent="0">
                  <a:buNone/>
                </a:pPr>
                <a14:m>
                  <m:oMathPara xmlns:m="http://schemas.openxmlformats.org/officeDocument/2006/math">
                    <m:oMathParaPr>
                      <m:jc m:val="left"/>
                    </m:oMathParaPr>
                    <m:oMath xmlns:m="http://schemas.openxmlformats.org/officeDocument/2006/math">
                      <m:r>
                        <a:rPr lang="en-US" altLang="zh-TW" sz="2400" b="0" i="1" smtClean="0">
                          <a:solidFill>
                            <a:schemeClr val="bg2">
                              <a:lumMod val="25000"/>
                            </a:schemeClr>
                          </a:solidFill>
                          <a:latin typeface="Cambria Math" panose="02040503050406030204" pitchFamily="18" charset="0"/>
                        </a:rPr>
                        <m:t>𝑇</m:t>
                      </m:r>
                      <m:d>
                        <m:dPr>
                          <m:ctrlPr>
                            <a:rPr lang="en-US"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𝑖</m:t>
                          </m:r>
                          <m:r>
                            <a:rPr lang="en-US" altLang="zh-TW" sz="2400" b="0" i="1" smtClean="0">
                              <a:solidFill>
                                <a:schemeClr val="bg2">
                                  <a:lumMod val="25000"/>
                                </a:schemeClr>
                              </a:solidFill>
                              <a:latin typeface="Cambria Math" panose="02040503050406030204" pitchFamily="18" charset="0"/>
                              <a:ea typeface="Cambria Math" panose="02040503050406030204" pitchFamily="18" charset="0"/>
                            </a:rPr>
                            <m:t>⟶</m:t>
                          </m:r>
                          <m:r>
                            <a:rPr lang="en-US" altLang="zh-TW" sz="2400" i="1">
                              <a:solidFill>
                                <a:schemeClr val="bg2">
                                  <a:lumMod val="25000"/>
                                </a:schemeClr>
                              </a:solidFill>
                              <a:latin typeface="Cambria Math" panose="02040503050406030204" pitchFamily="18" charset="0"/>
                            </a:rPr>
                            <m:t>𝑗</m:t>
                          </m:r>
                          <m:r>
                            <a:rPr lang="en-US" altLang="zh-TW" sz="2400" i="1">
                              <a:solidFill>
                                <a:schemeClr val="bg2">
                                  <a:lumMod val="25000"/>
                                </a:schemeClr>
                              </a:solidFill>
                              <a:latin typeface="Cambria Math" panose="02040503050406030204" pitchFamily="18" charset="0"/>
                            </a:rPr>
                            <m:t>,</m:t>
                          </m:r>
                          <m:r>
                            <a:rPr lang="en-US" altLang="zh-TW" sz="2400" i="1">
                              <a:solidFill>
                                <a:schemeClr val="bg2">
                                  <a:lumMod val="25000"/>
                                </a:schemeClr>
                              </a:solidFill>
                              <a:latin typeface="Cambria Math" panose="02040503050406030204" pitchFamily="18" charset="0"/>
                            </a:rPr>
                            <m:t>𝑚</m:t>
                          </m:r>
                        </m:e>
                      </m:d>
                      <m:r>
                        <a:rPr lang="en-US" altLang="zh-TW" sz="2400" i="1">
                          <a:solidFill>
                            <a:schemeClr val="bg2">
                              <a:lumMod val="25000"/>
                            </a:schemeClr>
                          </a:solidFill>
                          <a:latin typeface="Cambria Math" panose="02040503050406030204" pitchFamily="18" charset="0"/>
                        </a:rPr>
                        <m:t>:</m:t>
                      </m:r>
                      <m:r>
                        <m:rPr>
                          <m:sty m:val="p"/>
                        </m:rPr>
                        <a:rPr lang="en-US" altLang="zh-TW" sz="2400" b="0" i="0" smtClean="0">
                          <a:solidFill>
                            <a:schemeClr val="bg2">
                              <a:lumMod val="25000"/>
                            </a:schemeClr>
                          </a:solidFill>
                          <a:latin typeface="Cambria Math" panose="02040503050406030204" pitchFamily="18" charset="0"/>
                        </a:rPr>
                        <m:t>compu</m:t>
                      </m:r>
                      <m:r>
                        <a:rPr lang="en-US" altLang="zh-TW" sz="2400" b="0" i="0" smtClean="0">
                          <a:solidFill>
                            <a:schemeClr val="bg2">
                              <a:lumMod val="25000"/>
                            </a:schemeClr>
                          </a:solidFill>
                          <a:latin typeface="Cambria Math" panose="02040503050406030204" pitchFamily="18" charset="0"/>
                        </a:rPr>
                        <m:t>_</m:t>
                      </m:r>
                      <m:r>
                        <m:rPr>
                          <m:sty m:val="p"/>
                        </m:rPr>
                        <a:rPr lang="en-US" altLang="zh-TW" sz="2400" b="0" i="0" smtClean="0">
                          <a:solidFill>
                            <a:schemeClr val="bg2">
                              <a:lumMod val="25000"/>
                            </a:schemeClr>
                          </a:solidFill>
                          <a:latin typeface="Cambria Math" panose="02040503050406030204" pitchFamily="18" charset="0"/>
                        </a:rPr>
                        <m:t>cost</m:t>
                      </m:r>
                      <m:r>
                        <a:rPr lang="en-US" altLang="zh-TW" sz="2400" b="0" i="0" smtClean="0">
                          <a:solidFill>
                            <a:schemeClr val="bg2">
                              <a:lumMod val="25000"/>
                            </a:schemeClr>
                          </a:solidFill>
                          <a:latin typeface="Cambria Math" panose="02040503050406030204" pitchFamily="18" charset="0"/>
                        </a:rPr>
                        <m:t>(</m:t>
                      </m:r>
                      <m:r>
                        <m:rPr>
                          <m:sty m:val="p"/>
                        </m:rPr>
                        <a:rPr lang="en-US" altLang="zh-TW" sz="2400" b="0" i="0" smtClean="0">
                          <a:solidFill>
                            <a:schemeClr val="bg2">
                              <a:lumMod val="25000"/>
                            </a:schemeClr>
                          </a:solidFill>
                          <a:latin typeface="Cambria Math" panose="02040503050406030204" pitchFamily="18" charset="0"/>
                        </a:rPr>
                        <m:t>stage</m:t>
                      </m:r>
                      <m:d>
                        <m:dPr>
                          <m:ctrlPr>
                            <a:rPr lang="en-US" altLang="zh-TW" sz="2400" b="0" i="1" smtClean="0">
                              <a:solidFill>
                                <a:schemeClr val="bg2">
                                  <a:lumMod val="25000"/>
                                </a:schemeClr>
                              </a:solidFill>
                              <a:latin typeface="Cambria Math" panose="02040503050406030204" pitchFamily="18" charset="0"/>
                            </a:rPr>
                          </m:ctrlPr>
                        </m:dPr>
                        <m:e>
                          <m:r>
                            <m:rPr>
                              <m:sty m:val="p"/>
                            </m:rPr>
                            <a:rPr lang="en-US" altLang="zh-TW" sz="2400" b="0" i="0" smtClean="0">
                              <a:solidFill>
                                <a:schemeClr val="bg2">
                                  <a:lumMod val="25000"/>
                                </a:schemeClr>
                              </a:solidFill>
                              <a:latin typeface="Cambria Math" panose="02040503050406030204" pitchFamily="18" charset="0"/>
                            </a:rPr>
                            <m:t>layer</m:t>
                          </m:r>
                          <m:r>
                            <a:rPr lang="en-US" altLang="zh-TW" sz="2400" b="0" i="0"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𝑖</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to</m:t>
                          </m:r>
                          <m:r>
                            <a:rPr lang="en-US" altLang="zh-TW" sz="2400" b="0" i="0"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𝑗</m:t>
                          </m:r>
                        </m:e>
                      </m:d>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replicated</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over</m:t>
                      </m:r>
                      <m:r>
                        <a:rPr lang="en-US" altLang="zh-TW" sz="2400" b="0" i="0" smtClean="0">
                          <a:solidFill>
                            <a:schemeClr val="bg2">
                              <a:lumMod val="25000"/>
                            </a:schemeClr>
                          </a:solidFill>
                          <a:latin typeface="Cambria Math" panose="02040503050406030204" pitchFamily="18" charset="0"/>
                        </a:rPr>
                        <m:t> </m:t>
                      </m:r>
                      <m:r>
                        <a:rPr lang="en-US" altLang="zh-TW" sz="2400" b="0" i="1" smtClean="0">
                          <a:solidFill>
                            <a:schemeClr val="bg2">
                              <a:lumMod val="25000"/>
                            </a:schemeClr>
                          </a:solidFill>
                          <a:latin typeface="Cambria Math" panose="02040503050406030204" pitchFamily="18" charset="0"/>
                        </a:rPr>
                        <m:t>𝑚</m:t>
                      </m:r>
                      <m:r>
                        <a:rPr lang="en-US" altLang="zh-TW" sz="2400" b="0" i="0" smtClean="0">
                          <a:solidFill>
                            <a:schemeClr val="bg2">
                              <a:lumMod val="25000"/>
                            </a:schemeClr>
                          </a:solidFill>
                          <a:latin typeface="Cambria Math" panose="02040503050406030204" pitchFamily="18" charset="0"/>
                        </a:rPr>
                        <m:t> </m:t>
                      </m:r>
                      <m:r>
                        <m:rPr>
                          <m:sty m:val="p"/>
                        </m:rPr>
                        <a:rPr lang="en-US" altLang="zh-TW" sz="2400" b="0" i="0" smtClean="0">
                          <a:solidFill>
                            <a:schemeClr val="bg2">
                              <a:lumMod val="25000"/>
                            </a:schemeClr>
                          </a:solidFill>
                          <a:latin typeface="Cambria Math" panose="02040503050406030204" pitchFamily="18" charset="0"/>
                        </a:rPr>
                        <m:t>machines</m:t>
                      </m:r>
                      <m:r>
                        <a:rPr lang="en-US" altLang="zh-TW" sz="2400" b="0" i="0" smtClean="0">
                          <a:solidFill>
                            <a:schemeClr val="bg2">
                              <a:lumMod val="25000"/>
                            </a:schemeClr>
                          </a:solidFill>
                          <a:latin typeface="Cambria Math" panose="02040503050406030204" pitchFamily="18" charset="0"/>
                        </a:rPr>
                        <m:t>.</m:t>
                      </m:r>
                    </m:oMath>
                  </m:oMathPara>
                </a14:m>
                <a:endParaRPr lang="en-US" altLang="zh-TW" sz="2400" dirty="0">
                  <a:solidFill>
                    <a:schemeClr val="bg2">
                      <a:lumMod val="25000"/>
                    </a:schemeClr>
                  </a:solidFill>
                </a:endParaRPr>
              </a:p>
              <a:p>
                <a:pPr marL="0" indent="0">
                  <a:lnSpc>
                    <a:spcPct val="160000"/>
                  </a:lnSpc>
                  <a:buNone/>
                </a:pPr>
                <a:r>
                  <a:rPr lang="en-US" altLang="zh-TW" sz="2400" dirty="0">
                    <a:solidFill>
                      <a:schemeClr val="bg2">
                        <a:lumMod val="25000"/>
                      </a:schemeClr>
                    </a:solidFill>
                  </a:rPr>
                  <a:t>[Algorithm]</a:t>
                </a:r>
              </a:p>
              <a:p>
                <a:pPr marL="0" indent="0">
                  <a:buNone/>
                </a:pPr>
                <a:r>
                  <a:rPr lang="en-US" altLang="zh-TW" sz="2400" dirty="0">
                    <a:solidFill>
                      <a:schemeClr val="bg2">
                        <a:lumMod val="25000"/>
                      </a:schemeClr>
                    </a:solidFill>
                  </a:rPr>
                  <a:t>      Case 1: Pure data parallelism (single stage)</a:t>
                </a:r>
              </a:p>
              <a:p>
                <a:pPr marL="0" indent="0">
                  <a:buNone/>
                </a:pPr>
                <a:endParaRPr lang="en-US" altLang="zh-TW" sz="3600" dirty="0">
                  <a:solidFill>
                    <a:schemeClr val="bg2">
                      <a:lumMod val="25000"/>
                    </a:schemeClr>
                  </a:solidFill>
                </a:endParaRPr>
              </a:p>
              <a:p>
                <a:pPr marL="0" indent="0">
                  <a:buNone/>
                </a:pPr>
                <a:r>
                  <a:rPr lang="en-US" altLang="zh-TW" sz="2400" dirty="0">
                    <a:solidFill>
                      <a:schemeClr val="bg2">
                        <a:lumMod val="25000"/>
                      </a:schemeClr>
                    </a:solidFill>
                  </a:rPr>
                  <a:t>      Case 2: More than one stage</a:t>
                </a:r>
              </a:p>
              <a:p>
                <a:pPr marL="0" indent="0">
                  <a:buNone/>
                </a:pPr>
                <a:endParaRPr lang="en-US" altLang="zh-TW" sz="2400" dirty="0">
                  <a:solidFill>
                    <a:schemeClr val="bg2">
                      <a:lumMod val="25000"/>
                    </a:schemeClr>
                  </a:solidFill>
                </a:endParaRPr>
              </a:p>
              <a:p>
                <a:pPr marL="0" indent="0">
                  <a:buNone/>
                </a:pPr>
                <a:endParaRPr lang="en-US" altLang="zh-TW" sz="2400" dirty="0">
                  <a:solidFill>
                    <a:schemeClr val="bg2">
                      <a:lumMod val="25000"/>
                    </a:schemeClr>
                  </a:solidFill>
                </a:endParaRPr>
              </a:p>
              <a:p>
                <a:pPr marL="0" indent="0">
                  <a:buNone/>
                </a:pPr>
                <a:endParaRPr lang="en-US" altLang="zh-TW" sz="2400" dirty="0">
                  <a:solidFill>
                    <a:schemeClr val="bg2">
                      <a:lumMod val="25000"/>
                    </a:schemeClr>
                  </a:solidFill>
                </a:endParaRPr>
              </a:p>
              <a:p>
                <a:pPr marL="0" indent="0">
                  <a:buNone/>
                </a:pPr>
                <a:r>
                  <a:rPr lang="en-US" altLang="zh-TW" sz="2400" dirty="0">
                    <a:solidFill>
                      <a:schemeClr val="bg2">
                        <a:lumMod val="25000"/>
                      </a:schemeClr>
                    </a:solidFill>
                  </a:rPr>
                  <a:t>Output: </a:t>
                </a:r>
                <a14:m>
                  <m:oMath xmlns:m="http://schemas.openxmlformats.org/officeDocument/2006/math">
                    <m:r>
                      <a:rPr lang="en-US" altLang="zh-TW" sz="2400" i="1" smtClean="0">
                        <a:solidFill>
                          <a:schemeClr val="bg2">
                            <a:lumMod val="25000"/>
                          </a:schemeClr>
                        </a:solidFill>
                        <a:latin typeface="Cambria Math" panose="02040503050406030204" pitchFamily="18" charset="0"/>
                      </a:rPr>
                      <m:t>𝐴</m:t>
                    </m:r>
                    <m:d>
                      <m:dPr>
                        <m:ctrlPr>
                          <a:rPr lang="en-US"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𝑁</m:t>
                        </m:r>
                        <m:r>
                          <a:rPr lang="en-US" altLang="zh-TW" sz="2400" i="1">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𝑀</m:t>
                        </m:r>
                      </m:e>
                    </m:d>
                  </m:oMath>
                </a14:m>
                <a:endParaRPr lang="zh-TW" altLang="en-US" sz="2400" dirty="0">
                  <a:solidFill>
                    <a:schemeClr val="bg2">
                      <a:lumMod val="25000"/>
                    </a:schemeClr>
                  </a:solidFill>
                </a:endParaRPr>
              </a:p>
              <a:p>
                <a:pPr marL="0" indent="0">
                  <a:buNone/>
                </a:pPr>
                <a:endParaRPr lang="zh-TW" altLang="en-US"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825625"/>
                <a:ext cx="10515600" cy="4309704"/>
              </a:xfrm>
              <a:blipFill>
                <a:blip r:embed="rId3"/>
                <a:stretch>
                  <a:fillRect l="-754" b="-1132"/>
                </a:stretch>
              </a:blipFill>
            </p:spPr>
            <p:txBody>
              <a:bodyPr/>
              <a:lstStyle/>
              <a:p>
                <a:r>
                  <a:rPr 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67</a:t>
            </a:fld>
            <a:endParaRPr lang="en-US" dirty="0"/>
          </a:p>
        </p:txBody>
      </p:sp>
      <p:grpSp>
        <p:nvGrpSpPr>
          <p:cNvPr id="7" name="群組 6"/>
          <p:cNvGrpSpPr/>
          <p:nvPr/>
        </p:nvGrpSpPr>
        <p:grpSpPr>
          <a:xfrm>
            <a:off x="838200" y="3550653"/>
            <a:ext cx="6233653" cy="2167014"/>
            <a:chOff x="1720644" y="3256478"/>
            <a:chExt cx="6233653" cy="2167014"/>
          </a:xfrm>
        </p:grpSpPr>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l="16986" t="4584" r="22087" b="87366"/>
            <a:stretch/>
          </p:blipFill>
          <p:spPr>
            <a:xfrm>
              <a:off x="1720644" y="3256478"/>
              <a:ext cx="4011562" cy="363795"/>
            </a:xfrm>
            <a:prstGeom prst="rect">
              <a:avLst/>
            </a:prstGeom>
          </p:spPr>
        </p:pic>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t="69871" r="10290" b="2498"/>
            <a:stretch/>
          </p:blipFill>
          <p:spPr>
            <a:xfrm>
              <a:off x="2047569" y="4174794"/>
              <a:ext cx="5906728" cy="1248698"/>
            </a:xfrm>
            <a:prstGeom prst="rect">
              <a:avLst/>
            </a:prstGeom>
          </p:spPr>
        </p:pic>
      </p:grpSp>
      <p:grpSp>
        <p:nvGrpSpPr>
          <p:cNvPr id="16" name="群組 15"/>
          <p:cNvGrpSpPr/>
          <p:nvPr/>
        </p:nvGrpSpPr>
        <p:grpSpPr>
          <a:xfrm>
            <a:off x="7216879" y="3233612"/>
            <a:ext cx="4823878" cy="2484055"/>
            <a:chOff x="7376074" y="2904022"/>
            <a:chExt cx="4823878" cy="2484055"/>
          </a:xfrm>
        </p:grpSpPr>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074" y="4329141"/>
              <a:ext cx="4823878" cy="975445"/>
            </a:xfrm>
            <a:prstGeom prst="rect">
              <a:avLst/>
            </a:prstGeom>
          </p:spPr>
        </p:pic>
        <p:sp>
          <p:nvSpPr>
            <p:cNvPr id="11" name="文字方塊 10"/>
            <p:cNvSpPr txBox="1"/>
            <p:nvPr/>
          </p:nvSpPr>
          <p:spPr>
            <a:xfrm>
              <a:off x="7584165" y="2904022"/>
              <a:ext cx="2052870" cy="461665"/>
            </a:xfrm>
            <a:prstGeom prst="rect">
              <a:avLst/>
            </a:prstGeom>
            <a:noFill/>
          </p:spPr>
          <p:txBody>
            <a:bodyPr wrap="none" rtlCol="0">
              <a:spAutoFit/>
            </a:bodyPr>
            <a:lstStyle/>
            <a:p>
              <a:r>
                <a:rPr lang="en-US" altLang="zh-TW" sz="2400" dirty="0"/>
                <a:t>What we have:</a:t>
              </a:r>
              <a:endParaRPr lang="zh-TW" altLang="en-US" sz="2400" dirty="0"/>
            </a:p>
          </p:txBody>
        </p:sp>
        <p:sp>
          <p:nvSpPr>
            <p:cNvPr id="12" name="矩形 11"/>
            <p:cNvSpPr/>
            <p:nvPr/>
          </p:nvSpPr>
          <p:spPr>
            <a:xfrm>
              <a:off x="7472516" y="2904022"/>
              <a:ext cx="4630994" cy="24840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 name="文字方塊 13"/>
                <p:cNvSpPr txBox="1"/>
                <p:nvPr/>
              </p:nvSpPr>
              <p:spPr>
                <a:xfrm>
                  <a:off x="7584165" y="3462690"/>
                  <a:ext cx="4437497" cy="360804"/>
                </a:xfrm>
                <a:prstGeom prst="rect">
                  <a:avLst/>
                </a:prstGeom>
                <a:noFill/>
              </p:spPr>
              <p:txBody>
                <a:bodyPr wrap="none" lIns="0" tIns="0" rIns="0" bIns="0" rtlCol="0">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𝑙</m:t>
                          </m:r>
                        </m:sub>
                      </m:sSub>
                    </m:oMath>
                  </a14:m>
                  <a:r>
                    <a:rPr lang="en-US" altLang="zh-TW" dirty="0"/>
                    <a:t>:  </a:t>
                  </a:r>
                  <a:r>
                    <a:rPr lang="en-US" altLang="zh-TW" sz="2000" dirty="0"/>
                    <a:t>communication cost from layer </a:t>
                  </a:r>
                  <a:r>
                    <a:rPr lang="en-US" altLang="zh-TW" sz="2000" dirty="0" err="1"/>
                    <a:t>i</a:t>
                  </a:r>
                  <a:r>
                    <a:rPr lang="en-US" altLang="zh-TW" sz="2000" dirty="0"/>
                    <a:t> to i+1</a:t>
                  </a:r>
                  <a:endParaRPr lang="zh-TW" altLang="en-US"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7584165" y="3462690"/>
                  <a:ext cx="4437497" cy="360804"/>
                </a:xfrm>
                <a:prstGeom prst="rect">
                  <a:avLst/>
                </a:prstGeom>
                <a:blipFill>
                  <a:blip r:embed="rId6"/>
                  <a:stretch>
                    <a:fillRect l="-2335" t="-6780" r="-2610" b="-4406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460044" y="3875952"/>
                  <a:ext cx="3941977" cy="461665"/>
                </a:xfrm>
                <a:prstGeom prst="rect">
                  <a:avLst/>
                </a:prstGeom>
              </p:spPr>
              <p:txBody>
                <a:bodyPr wrap="none">
                  <a:spAutoFit/>
                </a:bodyPr>
                <a:lstStyle/>
                <a:p>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𝑊</m:t>
                          </m:r>
                        </m:e>
                        <m:sub>
                          <m:r>
                            <a:rPr lang="en-US" altLang="zh-TW" sz="2400" i="1">
                              <a:latin typeface="Cambria Math" panose="02040503050406030204" pitchFamily="18" charset="0"/>
                            </a:rPr>
                            <m:t>𝑙</m:t>
                          </m:r>
                        </m:sub>
                        <m:sup>
                          <m:r>
                            <a:rPr lang="en-US" altLang="zh-TW" sz="2400" i="1">
                              <a:latin typeface="Cambria Math" panose="02040503050406030204" pitchFamily="18" charset="0"/>
                            </a:rPr>
                            <m:t>𝑚</m:t>
                          </m:r>
                        </m:sup>
                      </m:sSubSup>
                    </m:oMath>
                  </a14:m>
                  <a:r>
                    <a:rPr lang="en-US" altLang="zh-TW" sz="2000" dirty="0"/>
                    <a:t>: weight update cost for layer </a:t>
                  </a:r>
                  <a:r>
                    <a:rPr lang="en-US" altLang="zh-TW" sz="2000" dirty="0" err="1"/>
                    <a:t>i</a:t>
                  </a:r>
                  <a:r>
                    <a:rPr lang="en-US" altLang="zh-TW" sz="2400" dirty="0"/>
                    <a:t> </a:t>
                  </a:r>
                  <a:endParaRPr lang="zh-TW"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7460044" y="3875952"/>
                  <a:ext cx="3941977" cy="461665"/>
                </a:xfrm>
                <a:prstGeom prst="rect">
                  <a:avLst/>
                </a:prstGeom>
                <a:blipFill>
                  <a:blip r:embed="rId7"/>
                  <a:stretch>
                    <a:fillRect l="-464" b="-19737"/>
                  </a:stretch>
                </a:blipFill>
              </p:spPr>
              <p:txBody>
                <a:bodyPr/>
                <a:lstStyle/>
                <a:p>
                  <a:r>
                    <a:rPr lang="zh-TW" altLang="en-US">
                      <a:noFill/>
                    </a:rPr>
                    <a:t> </a:t>
                  </a:r>
                </a:p>
              </p:txBody>
            </p:sp>
          </mc:Fallback>
        </mc:AlternateContent>
      </p:grpSp>
      <p:cxnSp>
        <p:nvCxnSpPr>
          <p:cNvPr id="10" name="直線接點 9"/>
          <p:cNvCxnSpPr/>
          <p:nvPr/>
        </p:nvCxnSpPr>
        <p:spPr>
          <a:xfrm flipV="1">
            <a:off x="7362909" y="4436375"/>
            <a:ext cx="3817856" cy="325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a:endCxn id="8" idx="3"/>
          </p:cNvCxnSpPr>
          <p:nvPr/>
        </p:nvCxnSpPr>
        <p:spPr>
          <a:xfrm>
            <a:off x="10894142" y="5146453"/>
            <a:ext cx="1146615"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9432096" y="5150635"/>
            <a:ext cx="4232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978573" y="3991521"/>
            <a:ext cx="359394" cy="461665"/>
          </a:xfrm>
          <a:prstGeom prst="rect">
            <a:avLst/>
          </a:prstGeom>
          <a:noFill/>
        </p:spPr>
        <p:txBody>
          <a:bodyPr wrap="square" rtlCol="0">
            <a:spAutoFit/>
          </a:bodyPr>
          <a:lstStyle/>
          <a:p>
            <a:r>
              <a:rPr lang="en-US" altLang="zh-TW" sz="2400" b="1" dirty="0">
                <a:solidFill>
                  <a:srgbClr val="FF0000"/>
                </a:solidFill>
              </a:rPr>
              <a:t>1.</a:t>
            </a:r>
            <a:endParaRPr lang="zh-TW" altLang="en-US" sz="2400" b="1" dirty="0">
              <a:solidFill>
                <a:srgbClr val="FF0000"/>
              </a:solidFill>
            </a:endParaRPr>
          </a:p>
        </p:txBody>
      </p:sp>
      <p:sp>
        <p:nvSpPr>
          <p:cNvPr id="24" name="矩形 23"/>
          <p:cNvSpPr/>
          <p:nvPr/>
        </p:nvSpPr>
        <p:spPr>
          <a:xfrm>
            <a:off x="4955458" y="4916129"/>
            <a:ext cx="904568" cy="3637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4554079" y="4563223"/>
            <a:ext cx="359394" cy="461665"/>
          </a:xfrm>
          <a:prstGeom prst="rect">
            <a:avLst/>
          </a:prstGeom>
          <a:noFill/>
        </p:spPr>
        <p:txBody>
          <a:bodyPr wrap="square" rtlCol="0">
            <a:spAutoFit/>
          </a:bodyPr>
          <a:lstStyle/>
          <a:p>
            <a:r>
              <a:rPr lang="en-US" altLang="zh-TW" sz="2400" b="1" dirty="0">
                <a:solidFill>
                  <a:srgbClr val="FF0000"/>
                </a:solidFill>
              </a:rPr>
              <a:t>2.</a:t>
            </a:r>
            <a:endParaRPr lang="zh-TW" altLang="en-US" sz="2400" b="1" dirty="0">
              <a:solidFill>
                <a:srgbClr val="FF0000"/>
              </a:solidFill>
            </a:endParaRPr>
          </a:p>
        </p:txBody>
      </p:sp>
      <p:grpSp>
        <p:nvGrpSpPr>
          <p:cNvPr id="33" name="群組 32"/>
          <p:cNvGrpSpPr/>
          <p:nvPr/>
        </p:nvGrpSpPr>
        <p:grpSpPr>
          <a:xfrm>
            <a:off x="4469874" y="3511017"/>
            <a:ext cx="952659" cy="461665"/>
            <a:chOff x="4469874" y="3511017"/>
            <a:chExt cx="952659" cy="461665"/>
          </a:xfrm>
        </p:grpSpPr>
        <p:cxnSp>
          <p:nvCxnSpPr>
            <p:cNvPr id="27" name="直線接點 26"/>
            <p:cNvCxnSpPr/>
            <p:nvPr/>
          </p:nvCxnSpPr>
          <p:spPr>
            <a:xfrm>
              <a:off x="4554079" y="3914448"/>
              <a:ext cx="7848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4469874" y="3511017"/>
              <a:ext cx="952659" cy="461665"/>
            </a:xfrm>
            <a:prstGeom prst="rect">
              <a:avLst/>
            </a:prstGeom>
            <a:noFill/>
          </p:spPr>
          <p:txBody>
            <a:bodyPr wrap="square" rtlCol="0">
              <a:spAutoFit/>
            </a:bodyPr>
            <a:lstStyle/>
            <a:p>
              <a:r>
                <a:rPr lang="en-US" altLang="zh-TW" sz="2400" b="1" dirty="0">
                  <a:solidFill>
                    <a:srgbClr val="FF0000"/>
                  </a:solidFill>
                </a:rPr>
                <a:t>3. if …</a:t>
              </a:r>
              <a:endParaRPr lang="zh-TW" altLang="en-US" sz="2400" b="1" dirty="0">
                <a:solidFill>
                  <a:srgbClr val="FF0000"/>
                </a:solidFill>
              </a:endParaRPr>
            </a:p>
          </p:txBody>
        </p:sp>
      </p:grpSp>
      <p:grpSp>
        <p:nvGrpSpPr>
          <p:cNvPr id="34" name="群組 33"/>
          <p:cNvGrpSpPr/>
          <p:nvPr/>
        </p:nvGrpSpPr>
        <p:grpSpPr>
          <a:xfrm>
            <a:off x="6380435" y="4881228"/>
            <a:ext cx="952659" cy="461665"/>
            <a:chOff x="4469874" y="3511017"/>
            <a:chExt cx="952659" cy="461665"/>
          </a:xfrm>
        </p:grpSpPr>
        <p:cxnSp>
          <p:nvCxnSpPr>
            <p:cNvPr id="35" name="直線接點 34"/>
            <p:cNvCxnSpPr/>
            <p:nvPr/>
          </p:nvCxnSpPr>
          <p:spPr>
            <a:xfrm>
              <a:off x="4554079" y="3914448"/>
              <a:ext cx="7848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4469874" y="3511017"/>
              <a:ext cx="952659" cy="461665"/>
            </a:xfrm>
            <a:prstGeom prst="rect">
              <a:avLst/>
            </a:prstGeom>
            <a:noFill/>
          </p:spPr>
          <p:txBody>
            <a:bodyPr wrap="square" rtlCol="0">
              <a:spAutoFit/>
            </a:bodyPr>
            <a:lstStyle/>
            <a:p>
              <a:r>
                <a:rPr lang="en-US" altLang="zh-TW" sz="2400" b="1" dirty="0">
                  <a:solidFill>
                    <a:srgbClr val="FF0000"/>
                  </a:solidFill>
                </a:rPr>
                <a:t>3. if …</a:t>
              </a:r>
              <a:endParaRPr lang="zh-TW" altLang="en-US" sz="2400" b="1" dirty="0">
                <a:solidFill>
                  <a:srgbClr val="FF0000"/>
                </a:solidFill>
              </a:endParaRPr>
            </a:p>
          </p:txBody>
        </p:sp>
      </p:grpSp>
    </p:spTree>
    <p:extLst>
      <p:ext uri="{BB962C8B-B14F-4D97-AF65-F5344CB8AC3E}">
        <p14:creationId xmlns:p14="http://schemas.microsoft.com/office/powerpoint/2010/main" val="22529941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47040" y="365125"/>
            <a:ext cx="11277600" cy="1325563"/>
          </a:xfrm>
        </p:spPr>
        <p:txBody>
          <a:bodyPr>
            <a:normAutofit fontScale="90000"/>
          </a:bodyPr>
          <a:lstStyle/>
          <a:p>
            <a:pPr algn="ctr"/>
            <a:r>
              <a:rPr lang="en-US" altLang="zh-TW" sz="5400" dirty="0">
                <a:solidFill>
                  <a:srgbClr val="FF0000"/>
                </a:solidFill>
              </a:rPr>
              <a:t>1. No Within-Stage Weight Synchronization</a:t>
            </a:r>
            <a:endParaRPr lang="zh-TW" altLang="en-US" sz="5400" dirty="0">
              <a:solidFill>
                <a:srgbClr val="FF0000"/>
              </a:solidFill>
            </a:endParaRPr>
          </a:p>
        </p:txBody>
      </p:sp>
      <p:sp>
        <p:nvSpPr>
          <p:cNvPr id="7" name="文字版面配置區 6"/>
          <p:cNvSpPr>
            <a:spLocks noGrp="1"/>
          </p:cNvSpPr>
          <p:nvPr>
            <p:ph type="body" idx="1"/>
          </p:nvPr>
        </p:nvSpPr>
        <p:spPr>
          <a:xfrm>
            <a:off x="839788" y="1681163"/>
            <a:ext cx="5157787" cy="472102"/>
          </a:xfrm>
        </p:spPr>
        <p:txBody>
          <a:bodyPr/>
          <a:lstStyle/>
          <a:p>
            <a:pPr algn="ctr"/>
            <a:r>
              <a:rPr lang="en-US" altLang="zh-TW" dirty="0" err="1">
                <a:latin typeface="DIN Condensed" pitchFamily="2" charset="0"/>
              </a:rPr>
              <a:t>PipeDream</a:t>
            </a:r>
            <a:endParaRPr lang="zh-TW" altLang="en-US" dirty="0">
              <a:latin typeface="DIN Condensed" pitchFamily="2" charset="0"/>
            </a:endParaRPr>
          </a:p>
        </p:txBody>
      </p:sp>
      <p:sp>
        <p:nvSpPr>
          <p:cNvPr id="9" name="文字版面配置區 8"/>
          <p:cNvSpPr>
            <a:spLocks noGrp="1"/>
          </p:cNvSpPr>
          <p:nvPr>
            <p:ph type="body" sz="quarter" idx="3"/>
          </p:nvPr>
        </p:nvSpPr>
        <p:spPr>
          <a:xfrm>
            <a:off x="6172200" y="1681163"/>
            <a:ext cx="5183188" cy="472102"/>
          </a:xfrm>
        </p:spPr>
        <p:txBody>
          <a:bodyPr/>
          <a:lstStyle/>
          <a:p>
            <a:pPr algn="ctr"/>
            <a:r>
              <a:rPr lang="en-US" altLang="zh-TW" dirty="0" err="1">
                <a:latin typeface="DIN Condensed" pitchFamily="2" charset="0"/>
              </a:rPr>
              <a:t>GPipe</a:t>
            </a:r>
            <a:endParaRPr lang="zh-TW" altLang="en-US" dirty="0">
              <a:latin typeface="DIN Condensed" pitchFamily="2" charset="0"/>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68</a:t>
            </a:fld>
            <a:endParaRPr lang="en-US"/>
          </a:p>
        </p:txBody>
      </p:sp>
      <p:pic>
        <p:nvPicPr>
          <p:cNvPr id="11" name="內容版面配置區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5962"/>
          <a:stretch/>
        </p:blipFill>
        <p:spPr>
          <a:xfrm>
            <a:off x="1692601" y="2286792"/>
            <a:ext cx="3452159" cy="2060575"/>
          </a:xfrm>
          <a:prstGeom prst="rect">
            <a:avLst/>
          </a:prstGeom>
        </p:spPr>
      </p:pic>
      <p:pic>
        <p:nvPicPr>
          <p:cNvPr id="12" name="內容版面配置區 11"/>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0612" y="2640872"/>
            <a:ext cx="5183188" cy="1352417"/>
          </a:xfrm>
          <a:prstGeom prst="rect">
            <a:avLst/>
          </a:prstGeom>
        </p:spPr>
      </p:pic>
      <mc:AlternateContent xmlns:mc="http://schemas.openxmlformats.org/markup-compatibility/2006" xmlns:a14="http://schemas.microsoft.com/office/drawing/2010/main">
        <mc:Choice Requires="a14">
          <p:sp>
            <p:nvSpPr>
              <p:cNvPr id="13" name="文字方塊 12"/>
              <p:cNvSpPr txBox="1"/>
              <p:nvPr/>
            </p:nvSpPr>
            <p:spPr>
              <a:xfrm>
                <a:off x="788537" y="4347367"/>
                <a:ext cx="5260286" cy="646331"/>
              </a:xfrm>
              <a:prstGeom prst="rect">
                <a:avLst/>
              </a:prstGeom>
              <a:noFill/>
            </p:spPr>
            <p:txBody>
              <a:bodyPr wrap="none" rtlCol="0">
                <a:spAutoFit/>
              </a:bodyPr>
              <a:lstStyle/>
              <a:p>
                <a:pPr algn="ctr"/>
                <a:r>
                  <a:rPr lang="en-US" altLang="zh-TW" dirty="0"/>
                  <a:t>1F1B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zh-TW" altLang="en-US" dirty="0"/>
                  <a:t> </a:t>
                </a:r>
                <a:r>
                  <a:rPr lang="en-US" altLang="zh-TW" dirty="0"/>
                  <a:t>within-stage weight synchronization / update</a:t>
                </a:r>
              </a:p>
              <a:p>
                <a:pPr algn="ctr"/>
                <a:r>
                  <a:rPr lang="en-US" altLang="zh-TW" dirty="0"/>
                  <a:t>(overlapped with computation)</a:t>
                </a:r>
                <a:endParaRPr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788537" y="4347367"/>
                <a:ext cx="5260286" cy="646331"/>
              </a:xfrm>
              <a:prstGeom prst="rect">
                <a:avLst/>
              </a:prstGeom>
              <a:blipFill>
                <a:blip r:embed="rId5"/>
                <a:stretch>
                  <a:fillRect l="-579" t="-4717" r="-579" b="-14151"/>
                </a:stretch>
              </a:blipFill>
            </p:spPr>
            <p:txBody>
              <a:bodyPr/>
              <a:lstStyle/>
              <a:p>
                <a:r>
                  <a:rPr lang="en-US">
                    <a:noFill/>
                  </a:rPr>
                  <a:t> </a:t>
                </a:r>
              </a:p>
            </p:txBody>
          </p:sp>
        </mc:Fallback>
      </mc:AlternateContent>
      <p:sp>
        <p:nvSpPr>
          <p:cNvPr id="14" name="文字方塊 13"/>
          <p:cNvSpPr txBox="1"/>
          <p:nvPr/>
        </p:nvSpPr>
        <p:spPr>
          <a:xfrm>
            <a:off x="6518574" y="4347367"/>
            <a:ext cx="4496487" cy="646331"/>
          </a:xfrm>
          <a:prstGeom prst="rect">
            <a:avLst/>
          </a:prstGeom>
          <a:noFill/>
        </p:spPr>
        <p:txBody>
          <a:bodyPr wrap="none" rtlCol="0">
            <a:spAutoFit/>
          </a:bodyPr>
          <a:lstStyle/>
          <a:p>
            <a:pPr algn="ctr"/>
            <a:r>
              <a:rPr lang="en-US" altLang="zh-TW" dirty="0"/>
              <a:t>Weight synchronization / update is performed</a:t>
            </a:r>
          </a:p>
          <a:p>
            <a:pPr algn="ctr"/>
            <a:r>
              <a:rPr lang="en-US" altLang="zh-TW" dirty="0"/>
              <a:t>at the end of each mini-batch</a:t>
            </a:r>
            <a:endParaRPr lang="zh-TW" altLang="en-US" dirty="0"/>
          </a:p>
        </p:txBody>
      </p:sp>
      <p:sp>
        <p:nvSpPr>
          <p:cNvPr id="15" name="橢圓 14"/>
          <p:cNvSpPr/>
          <p:nvPr/>
        </p:nvSpPr>
        <p:spPr>
          <a:xfrm>
            <a:off x="10580749" y="2153265"/>
            <a:ext cx="922993" cy="21941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741" y="5137353"/>
            <a:ext cx="4823878" cy="975445"/>
          </a:xfrm>
          <a:prstGeom prst="rect">
            <a:avLst/>
          </a:prstGeom>
        </p:spPr>
      </p:pic>
      <p:grpSp>
        <p:nvGrpSpPr>
          <p:cNvPr id="19" name="群組 18"/>
          <p:cNvGrpSpPr/>
          <p:nvPr/>
        </p:nvGrpSpPr>
        <p:grpSpPr>
          <a:xfrm>
            <a:off x="7330927" y="5137350"/>
            <a:ext cx="2862558" cy="975446"/>
            <a:chOff x="7058189" y="5137352"/>
            <a:chExt cx="2862558" cy="975446"/>
          </a:xfrm>
        </p:grpSpPr>
        <p:pic>
          <p:nvPicPr>
            <p:cNvPr id="17" name="圖片 16"/>
            <p:cNvPicPr>
              <a:picLocks noChangeAspect="1"/>
            </p:cNvPicPr>
            <p:nvPr/>
          </p:nvPicPr>
          <p:blipFill rotWithShape="1">
            <a:blip r:embed="rId6">
              <a:extLst>
                <a:ext uri="{28A0092B-C50C-407E-A947-70E740481C1C}">
                  <a14:useLocalDpi xmlns:a14="http://schemas.microsoft.com/office/drawing/2010/main" val="0"/>
                </a:ext>
              </a:extLst>
            </a:blip>
            <a:srcRect l="60157" r="25983"/>
            <a:stretch/>
          </p:blipFill>
          <p:spPr>
            <a:xfrm>
              <a:off x="9252155" y="5137353"/>
              <a:ext cx="668592" cy="975445"/>
            </a:xfrm>
            <a:prstGeom prst="rect">
              <a:avLst/>
            </a:prstGeom>
          </p:spPr>
        </p:pic>
        <p:pic>
          <p:nvPicPr>
            <p:cNvPr id="18" name="圖片 17"/>
            <p:cNvPicPr>
              <a:picLocks noChangeAspect="1"/>
            </p:cNvPicPr>
            <p:nvPr/>
          </p:nvPicPr>
          <p:blipFill rotWithShape="1">
            <a:blip r:embed="rId6">
              <a:extLst>
                <a:ext uri="{28A0092B-C50C-407E-A947-70E740481C1C}">
                  <a14:useLocalDpi xmlns:a14="http://schemas.microsoft.com/office/drawing/2010/main" val="0"/>
                </a:ext>
              </a:extLst>
            </a:blip>
            <a:srcRect r="54519"/>
            <a:stretch/>
          </p:blipFill>
          <p:spPr>
            <a:xfrm>
              <a:off x="7058189" y="5137352"/>
              <a:ext cx="2193966" cy="975445"/>
            </a:xfrm>
            <a:prstGeom prst="rect">
              <a:avLst/>
            </a:prstGeom>
          </p:spPr>
        </p:pic>
      </p:grpSp>
      <p:sp>
        <p:nvSpPr>
          <p:cNvPr id="20" name="向右箭號 19"/>
          <p:cNvSpPr/>
          <p:nvPr/>
        </p:nvSpPr>
        <p:spPr>
          <a:xfrm>
            <a:off x="6144846" y="5368462"/>
            <a:ext cx="373728" cy="521109"/>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961819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6000" dirty="0">
                <a:solidFill>
                  <a:srgbClr val="FF0000"/>
                </a:solidFill>
              </a:rPr>
              <a:t>2. Communication Cost Estimator</a:t>
            </a:r>
            <a:endParaRPr lang="zh-TW" altLang="en-US" sz="6000" dirty="0">
              <a:solidFill>
                <a:srgbClr val="FF0000"/>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Inter-machine communication in </a:t>
                </a:r>
                <a:r>
                  <a:rPr lang="en-US" altLang="zh-TW" dirty="0" err="1"/>
                  <a:t>PipeDream</a:t>
                </a:r>
                <a:endParaRPr lang="en-US" altLang="zh-TW" dirty="0"/>
              </a:p>
              <a:p>
                <a:pPr lvl="1"/>
                <a:r>
                  <a:rPr lang="en-US" altLang="zh-TW" dirty="0" err="1"/>
                  <a:t>ZeroMQ</a:t>
                </a:r>
                <a:r>
                  <a:rPr lang="en-US" altLang="zh-TW" dirty="0"/>
                  <a:t> &amp; Fast custom serialization</a:t>
                </a:r>
              </a:p>
              <a:p>
                <a:pPr lvl="1"/>
                <a:r>
                  <a:rPr lang="en-US" altLang="zh-TW" dirty="0"/>
                  <a:t>Cost estimator =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2</m:t>
                        </m:r>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𝑖</m:t>
                        </m:r>
                      </m:sub>
                    </m:sSub>
                  </m:oMath>
                </a14:m>
                <a:r>
                  <a:rPr lang="en-US" altLang="zh-TW" dirty="0"/>
                  <a:t> , from</a:t>
                </a:r>
                <a:r>
                  <a:rPr lang="zh-TW" altLang="en-US" dirty="0"/>
                  <a:t>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𝑖</m:t>
                        </m:r>
                      </m:e>
                      <m:sup>
                        <m:r>
                          <a:rPr lang="en-US" altLang="zh-TW" b="0" i="1" smtClean="0">
                            <a:latin typeface="Cambria Math" panose="02040503050406030204" pitchFamily="18" charset="0"/>
                          </a:rPr>
                          <m:t>𝑡h</m:t>
                        </m:r>
                      </m:sup>
                    </m:sSup>
                  </m:oMath>
                </a14:m>
                <a:r>
                  <a:rPr lang="en-US" altLang="zh-TW" dirty="0"/>
                  <a:t> to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m:t>
                        </m:r>
                        <m:r>
                          <a:rPr lang="en-US" altLang="zh-TW" i="1">
                            <a:latin typeface="Cambria Math" panose="02040503050406030204" pitchFamily="18" charset="0"/>
                          </a:rPr>
                          <m:t>𝑖</m:t>
                        </m:r>
                        <m:r>
                          <a:rPr lang="en-US" altLang="zh-TW" i="1" smtClean="0">
                            <a:latin typeface="Cambria Math" panose="02040503050406030204" pitchFamily="18" charset="0"/>
                          </a:rPr>
                          <m:t>+</m:t>
                        </m:r>
                        <m:r>
                          <a:rPr lang="en-US" altLang="zh-TW" b="0" i="1" smtClean="0">
                            <a:latin typeface="Cambria Math" panose="02040503050406030204" pitchFamily="18" charset="0"/>
                          </a:rPr>
                          <m:t>1)</m:t>
                        </m:r>
                      </m:e>
                      <m:sup>
                        <m:r>
                          <a:rPr lang="en-US" altLang="zh-TW" i="1">
                            <a:latin typeface="Cambria Math" panose="02040503050406030204" pitchFamily="18" charset="0"/>
                          </a:rPr>
                          <m:t>𝑡h</m:t>
                        </m:r>
                      </m:sup>
                    </m:sSup>
                  </m:oMath>
                </a14:m>
                <a:r>
                  <a:rPr lang="en-US" altLang="zh-TW" dirty="0"/>
                  <a:t> layer</a:t>
                </a:r>
              </a:p>
              <a:p>
                <a:pPr lvl="1"/>
                <a:endParaRPr lang="en-US" altLang="zh-TW" dirty="0"/>
              </a:p>
              <a:p>
                <a:r>
                  <a:rPr lang="en-US" altLang="zh-TW" dirty="0"/>
                  <a:t>Communication cost customized for our simulation</a:t>
                </a:r>
              </a:p>
              <a:p>
                <a:pPr lvl="1"/>
                <a:r>
                  <a:rPr lang="en-US" altLang="zh-TW" dirty="0"/>
                  <a:t>Communication flow goes through CPU node (limited bandwidth)</a:t>
                </a:r>
              </a:p>
              <a:p>
                <a:pPr lvl="1"/>
                <a:r>
                  <a:rPr lang="en-US" altLang="zh-TW" dirty="0">
                    <a:solidFill>
                      <a:srgbClr val="FF0000"/>
                    </a:solidFill>
                  </a:rPr>
                  <a:t>Remains </a:t>
                </a:r>
                <a14:m>
                  <m:oMath xmlns:m="http://schemas.openxmlformats.org/officeDocument/2006/math">
                    <m:sSub>
                      <m:sSubPr>
                        <m:ctrlPr>
                          <a:rPr lang="en-US" altLang="zh-TW" i="1">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2</m:t>
                        </m:r>
                        <m:r>
                          <a:rPr lang="en-US" altLang="zh-TW" i="1">
                            <a:solidFill>
                              <a:srgbClr val="FF0000"/>
                            </a:solidFill>
                            <a:latin typeface="Cambria Math" panose="02040503050406030204" pitchFamily="18" charset="0"/>
                          </a:rPr>
                          <m:t>𝐶</m:t>
                        </m:r>
                      </m:e>
                      <m:sub>
                        <m:r>
                          <a:rPr lang="en-US" altLang="zh-TW" i="1">
                            <a:solidFill>
                              <a:srgbClr val="FF0000"/>
                            </a:solidFill>
                            <a:latin typeface="Cambria Math" panose="02040503050406030204" pitchFamily="18" charset="0"/>
                          </a:rPr>
                          <m:t>𝑖</m:t>
                        </m:r>
                      </m:sub>
                    </m:sSub>
                  </m:oMath>
                </a14:m>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69</a:t>
            </a:fld>
            <a:endParaRPr lang="en-US" dirty="0"/>
          </a:p>
        </p:txBody>
      </p:sp>
      <p:sp>
        <p:nvSpPr>
          <p:cNvPr id="8" name="文字方塊 7"/>
          <p:cNvSpPr txBox="1"/>
          <p:nvPr/>
        </p:nvSpPr>
        <p:spPr>
          <a:xfrm>
            <a:off x="5638800" y="2974258"/>
            <a:ext cx="65" cy="276999"/>
          </a:xfrm>
          <a:prstGeom prst="rect">
            <a:avLst/>
          </a:prstGeom>
          <a:noFill/>
        </p:spPr>
        <p:txBody>
          <a:bodyPr wrap="none" lIns="0" tIns="0" rIns="0" bIns="0" rtlCol="0">
            <a:spAutoFit/>
          </a:bodyPr>
          <a:lstStyle/>
          <a:p>
            <a:endParaRPr lang="zh-TW" altLang="en-US" dirty="0"/>
          </a:p>
        </p:txBody>
      </p:sp>
      <p:sp>
        <p:nvSpPr>
          <p:cNvPr id="10" name="文字方塊 9"/>
          <p:cNvSpPr txBox="1"/>
          <p:nvPr/>
        </p:nvSpPr>
        <p:spPr>
          <a:xfrm>
            <a:off x="5247697" y="4806644"/>
            <a:ext cx="1693028" cy="369332"/>
          </a:xfrm>
          <a:prstGeom prst="rect">
            <a:avLst/>
          </a:prstGeom>
          <a:noFill/>
          <a:ln>
            <a:noFill/>
          </a:ln>
        </p:spPr>
        <p:txBody>
          <a:bodyPr wrap="none" rtlCol="0">
            <a:spAutoFit/>
          </a:bodyPr>
          <a:lstStyle/>
          <a:p>
            <a:r>
              <a:rPr lang="en-US" altLang="zh-TW" dirty="0"/>
              <a:t>Data parallelism</a:t>
            </a:r>
            <a:endParaRPr lang="zh-TW" altLang="en-US" dirty="0"/>
          </a:p>
        </p:txBody>
      </p:sp>
      <p:grpSp>
        <p:nvGrpSpPr>
          <p:cNvPr id="68" name="群組 67"/>
          <p:cNvGrpSpPr/>
          <p:nvPr/>
        </p:nvGrpSpPr>
        <p:grpSpPr>
          <a:xfrm>
            <a:off x="838200" y="5019029"/>
            <a:ext cx="4329855" cy="535609"/>
            <a:chOff x="744908" y="5202271"/>
            <a:chExt cx="4329855" cy="535609"/>
          </a:xfrm>
        </p:grpSpPr>
        <p:grpSp>
          <p:nvGrpSpPr>
            <p:cNvPr id="66" name="群組 65"/>
            <p:cNvGrpSpPr/>
            <p:nvPr/>
          </p:nvGrpSpPr>
          <p:grpSpPr>
            <a:xfrm>
              <a:off x="1696182" y="5202271"/>
              <a:ext cx="2219632" cy="424685"/>
              <a:chOff x="1696182" y="5202271"/>
              <a:chExt cx="2219632" cy="424685"/>
            </a:xfrm>
          </p:grpSpPr>
          <p:grpSp>
            <p:nvGrpSpPr>
              <p:cNvPr id="21" name="群組 20"/>
              <p:cNvGrpSpPr/>
              <p:nvPr/>
            </p:nvGrpSpPr>
            <p:grpSpPr>
              <a:xfrm>
                <a:off x="1696182" y="5479472"/>
                <a:ext cx="2219632" cy="147484"/>
                <a:chOff x="1696182" y="5479472"/>
                <a:chExt cx="2219632" cy="147484"/>
              </a:xfrm>
            </p:grpSpPr>
            <p:sp>
              <p:nvSpPr>
                <p:cNvPr id="5" name="橢圓 4"/>
                <p:cNvSpPr/>
                <p:nvPr/>
              </p:nvSpPr>
              <p:spPr>
                <a:xfrm>
                  <a:off x="2727340" y="5479472"/>
                  <a:ext cx="157316" cy="14748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6" name="橢圓 5"/>
                <p:cNvSpPr/>
                <p:nvPr/>
              </p:nvSpPr>
              <p:spPr>
                <a:xfrm>
                  <a:off x="1696182" y="5479472"/>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橢圓 6"/>
                <p:cNvSpPr/>
                <p:nvPr/>
              </p:nvSpPr>
              <p:spPr>
                <a:xfrm>
                  <a:off x="3758498" y="5479472"/>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cxnSp>
              <p:nvCxnSpPr>
                <p:cNvPr id="12" name="直線單箭頭接點 11"/>
                <p:cNvCxnSpPr>
                  <a:stCxn id="6" idx="6"/>
                  <a:endCxn id="5" idx="2"/>
                </p:cNvCxnSpPr>
                <p:nvPr/>
              </p:nvCxnSpPr>
              <p:spPr>
                <a:xfrm>
                  <a:off x="1853498" y="5553214"/>
                  <a:ext cx="8738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線單箭頭接點 13"/>
                <p:cNvCxnSpPr/>
                <p:nvPr/>
              </p:nvCxnSpPr>
              <p:spPr>
                <a:xfrm>
                  <a:off x="2884656" y="5553214"/>
                  <a:ext cx="87384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 name="文字方塊 14"/>
                  <p:cNvSpPr txBox="1"/>
                  <p:nvPr/>
                </p:nvSpPr>
                <p:spPr>
                  <a:xfrm>
                    <a:off x="2145828" y="5202271"/>
                    <a:ext cx="2891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𝐴</m:t>
                              </m:r>
                            </m:sub>
                          </m:sSub>
                        </m:oMath>
                      </m:oMathPara>
                    </a14:m>
                    <a:endParaRPr lang="zh-TW" altLang="en-US"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145828" y="5202271"/>
                    <a:ext cx="289182" cy="276999"/>
                  </a:xfrm>
                  <a:prstGeom prst="rect">
                    <a:avLst/>
                  </a:prstGeom>
                  <a:blipFill>
                    <a:blip r:embed="rId4"/>
                    <a:stretch>
                      <a:fillRect l="-16667" r="-8333" b="-1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3156310" y="5202271"/>
                    <a:ext cx="305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𝐶</m:t>
                              </m:r>
                            </m:e>
                            <m:sub>
                              <m:r>
                                <a:rPr lang="en-US" altLang="zh-TW" b="0" i="1" smtClean="0">
                                  <a:latin typeface="Cambria Math" panose="02040503050406030204" pitchFamily="18" charset="0"/>
                                </a:rPr>
                                <m:t>𝐵</m:t>
                              </m:r>
                            </m:sub>
                          </m:sSub>
                        </m:oMath>
                      </m:oMathPara>
                    </a14:m>
                    <a:endParaRPr lang="zh-TW" altLang="en-US"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3156310" y="5202271"/>
                    <a:ext cx="305084" cy="276999"/>
                  </a:xfrm>
                  <a:prstGeom prst="rect">
                    <a:avLst/>
                  </a:prstGeom>
                  <a:blipFill>
                    <a:blip r:embed="rId5"/>
                    <a:stretch>
                      <a:fillRect l="-16000" r="-8000" b="-15217"/>
                    </a:stretch>
                  </a:blipFill>
                </p:spPr>
                <p:txBody>
                  <a:bodyPr/>
                  <a:lstStyle/>
                  <a:p>
                    <a:r>
                      <a:rPr lang="zh-TW" altLang="en-US">
                        <a:noFill/>
                      </a:rPr>
                      <a:t> </a:t>
                    </a:r>
                  </a:p>
                </p:txBody>
              </p:sp>
            </mc:Fallback>
          </mc:AlternateContent>
        </p:grpSp>
        <p:sp>
          <p:nvSpPr>
            <p:cNvPr id="18" name="文字方塊 17"/>
            <p:cNvSpPr txBox="1"/>
            <p:nvPr/>
          </p:nvSpPr>
          <p:spPr>
            <a:xfrm>
              <a:off x="744908" y="5368548"/>
              <a:ext cx="791499" cy="369332"/>
            </a:xfrm>
            <a:prstGeom prst="rect">
              <a:avLst/>
            </a:prstGeom>
            <a:noFill/>
          </p:spPr>
          <p:txBody>
            <a:bodyPr wrap="none" rtlCol="0">
              <a:spAutoFit/>
            </a:bodyPr>
            <a:lstStyle/>
            <a:p>
              <a:r>
                <a:rPr lang="en-US" altLang="zh-TW" dirty="0"/>
                <a:t>Layer </a:t>
              </a:r>
              <a:r>
                <a:rPr lang="en-US" altLang="zh-TW" dirty="0" err="1"/>
                <a:t>i</a:t>
              </a:r>
              <a:endParaRPr lang="zh-TW" altLang="en-US" dirty="0"/>
            </a:p>
          </p:txBody>
        </p:sp>
        <p:sp>
          <p:nvSpPr>
            <p:cNvPr id="19" name="文字方塊 18"/>
            <p:cNvSpPr txBox="1"/>
            <p:nvPr/>
          </p:nvSpPr>
          <p:spPr>
            <a:xfrm>
              <a:off x="4050828" y="5368548"/>
              <a:ext cx="1023935" cy="369332"/>
            </a:xfrm>
            <a:prstGeom prst="rect">
              <a:avLst/>
            </a:prstGeom>
            <a:noFill/>
          </p:spPr>
          <p:txBody>
            <a:bodyPr wrap="none" rtlCol="0">
              <a:spAutoFit/>
            </a:bodyPr>
            <a:lstStyle/>
            <a:p>
              <a:r>
                <a:rPr lang="en-US" altLang="zh-TW" dirty="0"/>
                <a:t>Layer i+1</a:t>
              </a:r>
              <a:endParaRPr lang="zh-TW" altLang="en-US" dirty="0"/>
            </a:p>
          </p:txBody>
        </p:sp>
      </p:grpSp>
      <mc:AlternateContent xmlns:mc="http://schemas.openxmlformats.org/markup-compatibility/2006" xmlns:a14="http://schemas.microsoft.com/office/drawing/2010/main">
        <mc:Choice Requires="a14">
          <p:sp>
            <p:nvSpPr>
              <p:cNvPr id="20" name="文字方塊 19"/>
              <p:cNvSpPr txBox="1"/>
              <p:nvPr/>
            </p:nvSpPr>
            <p:spPr>
              <a:xfrm>
                <a:off x="2137268" y="5708942"/>
                <a:ext cx="145892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𝑖</m:t>
                          </m:r>
                        </m:sub>
                      </m:sSub>
                      <m:r>
                        <a:rPr lang="en-US" altLang="zh-TW" sz="2000" b="0" i="1" smtClean="0">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𝐴</m:t>
                          </m:r>
                        </m:sub>
                      </m:sSub>
                      <m:r>
                        <a:rPr lang="en-US" altLang="zh-TW" sz="2000" b="0" i="1" smtClean="0">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𝐵</m:t>
                          </m:r>
                        </m:sub>
                      </m:sSub>
                    </m:oMath>
                  </m:oMathPara>
                </a14:m>
                <a:endParaRPr lang="zh-TW" altLang="en-US"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2137268" y="5708942"/>
                <a:ext cx="1458926" cy="307777"/>
              </a:xfrm>
              <a:prstGeom prst="rect">
                <a:avLst/>
              </a:prstGeom>
              <a:blipFill>
                <a:blip r:embed="rId6"/>
                <a:stretch>
                  <a:fillRect l="-3766" r="-1255" b="-18000"/>
                </a:stretch>
              </a:blipFill>
            </p:spPr>
            <p:txBody>
              <a:bodyPr/>
              <a:lstStyle/>
              <a:p>
                <a:r>
                  <a:rPr lang="en-US">
                    <a:noFill/>
                  </a:rPr>
                  <a:t> </a:t>
                </a:r>
              </a:p>
            </p:txBody>
          </p:sp>
        </mc:Fallback>
      </mc:AlternateContent>
      <p:grpSp>
        <p:nvGrpSpPr>
          <p:cNvPr id="70" name="群組 69"/>
          <p:cNvGrpSpPr/>
          <p:nvPr/>
        </p:nvGrpSpPr>
        <p:grpSpPr>
          <a:xfrm>
            <a:off x="7053148" y="4790563"/>
            <a:ext cx="4315929" cy="1095803"/>
            <a:chOff x="7283941" y="4975977"/>
            <a:chExt cx="4315929" cy="1095803"/>
          </a:xfrm>
        </p:grpSpPr>
        <p:sp>
          <p:nvSpPr>
            <p:cNvPr id="39" name="文字方塊 38"/>
            <p:cNvSpPr txBox="1"/>
            <p:nvPr/>
          </p:nvSpPr>
          <p:spPr>
            <a:xfrm>
              <a:off x="7283941" y="5362510"/>
              <a:ext cx="791499" cy="369332"/>
            </a:xfrm>
            <a:prstGeom prst="rect">
              <a:avLst/>
            </a:prstGeom>
            <a:noFill/>
          </p:spPr>
          <p:txBody>
            <a:bodyPr wrap="none" rtlCol="0">
              <a:spAutoFit/>
            </a:bodyPr>
            <a:lstStyle/>
            <a:p>
              <a:r>
                <a:rPr lang="en-US" altLang="zh-TW" dirty="0"/>
                <a:t>Layer </a:t>
              </a:r>
              <a:r>
                <a:rPr lang="en-US" altLang="zh-TW" dirty="0" err="1"/>
                <a:t>i</a:t>
              </a:r>
              <a:endParaRPr lang="zh-TW" altLang="en-US" dirty="0"/>
            </a:p>
          </p:txBody>
        </p:sp>
        <p:sp>
          <p:nvSpPr>
            <p:cNvPr id="40" name="文字方塊 39"/>
            <p:cNvSpPr txBox="1"/>
            <p:nvPr/>
          </p:nvSpPr>
          <p:spPr>
            <a:xfrm>
              <a:off x="10575935" y="5362510"/>
              <a:ext cx="1023935" cy="369332"/>
            </a:xfrm>
            <a:prstGeom prst="rect">
              <a:avLst/>
            </a:prstGeom>
            <a:noFill/>
          </p:spPr>
          <p:txBody>
            <a:bodyPr wrap="none" rtlCol="0">
              <a:spAutoFit/>
            </a:bodyPr>
            <a:lstStyle/>
            <a:p>
              <a:r>
                <a:rPr lang="en-US" altLang="zh-TW" dirty="0"/>
                <a:t>Layer i+1</a:t>
              </a:r>
              <a:endParaRPr lang="zh-TW" altLang="en-US" dirty="0"/>
            </a:p>
          </p:txBody>
        </p:sp>
        <p:grpSp>
          <p:nvGrpSpPr>
            <p:cNvPr id="67" name="群組 66"/>
            <p:cNvGrpSpPr/>
            <p:nvPr/>
          </p:nvGrpSpPr>
          <p:grpSpPr>
            <a:xfrm>
              <a:off x="8262030" y="4975977"/>
              <a:ext cx="2171862" cy="1095803"/>
              <a:chOff x="7115862" y="5081160"/>
              <a:chExt cx="2171862" cy="1095803"/>
            </a:xfrm>
          </p:grpSpPr>
          <p:grpSp>
            <p:nvGrpSpPr>
              <p:cNvPr id="31" name="群組 30"/>
              <p:cNvGrpSpPr/>
              <p:nvPr/>
            </p:nvGrpSpPr>
            <p:grpSpPr>
              <a:xfrm>
                <a:off x="7115862" y="5221064"/>
                <a:ext cx="2170647" cy="551691"/>
                <a:chOff x="1730234" y="5205315"/>
                <a:chExt cx="2170647" cy="551691"/>
              </a:xfrm>
            </p:grpSpPr>
            <p:sp>
              <p:nvSpPr>
                <p:cNvPr id="32" name="橢圓 31"/>
                <p:cNvSpPr/>
                <p:nvPr/>
              </p:nvSpPr>
              <p:spPr>
                <a:xfrm>
                  <a:off x="2715142" y="5609522"/>
                  <a:ext cx="157316" cy="14748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33" name="橢圓 32"/>
                <p:cNvSpPr/>
                <p:nvPr/>
              </p:nvSpPr>
              <p:spPr>
                <a:xfrm>
                  <a:off x="1730234" y="5205315"/>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4" name="橢圓 33"/>
                <p:cNvSpPr/>
                <p:nvPr/>
              </p:nvSpPr>
              <p:spPr>
                <a:xfrm>
                  <a:off x="3743565" y="5352799"/>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cxnSp>
              <p:nvCxnSpPr>
                <p:cNvPr id="35" name="直線單箭頭接點 34"/>
                <p:cNvCxnSpPr>
                  <a:stCxn id="33" idx="6"/>
                  <a:endCxn id="32" idx="2"/>
                </p:cNvCxnSpPr>
                <p:nvPr/>
              </p:nvCxnSpPr>
              <p:spPr>
                <a:xfrm>
                  <a:off x="1887550" y="5279057"/>
                  <a:ext cx="827592" cy="404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橢圓 41"/>
              <p:cNvSpPr/>
              <p:nvPr/>
            </p:nvSpPr>
            <p:spPr>
              <a:xfrm>
                <a:off x="7119769" y="5625271"/>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3" name="橢圓 42"/>
              <p:cNvSpPr/>
              <p:nvPr/>
            </p:nvSpPr>
            <p:spPr>
              <a:xfrm>
                <a:off x="7115862" y="6029479"/>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5" name="橢圓 44"/>
              <p:cNvSpPr/>
              <p:nvPr/>
            </p:nvSpPr>
            <p:spPr>
              <a:xfrm>
                <a:off x="9130408" y="5881995"/>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cxnSp>
            <p:nvCxnSpPr>
              <p:cNvPr id="50" name="直線單箭頭接點 49"/>
              <p:cNvCxnSpPr>
                <a:stCxn id="42" idx="6"/>
                <a:endCxn id="32" idx="2"/>
              </p:cNvCxnSpPr>
              <p:nvPr/>
            </p:nvCxnSpPr>
            <p:spPr>
              <a:xfrm>
                <a:off x="7277085" y="5699013"/>
                <a:ext cx="8236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線單箭頭接點 52"/>
              <p:cNvCxnSpPr>
                <a:stCxn id="43" idx="6"/>
                <a:endCxn id="32" idx="2"/>
              </p:cNvCxnSpPr>
              <p:nvPr/>
            </p:nvCxnSpPr>
            <p:spPr>
              <a:xfrm flipV="1">
                <a:off x="7273178" y="5699013"/>
                <a:ext cx="827592" cy="4042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線單箭頭接點 55"/>
              <p:cNvCxnSpPr>
                <a:stCxn id="32" idx="6"/>
                <a:endCxn id="34" idx="2"/>
              </p:cNvCxnSpPr>
              <p:nvPr/>
            </p:nvCxnSpPr>
            <p:spPr>
              <a:xfrm flipV="1">
                <a:off x="8258086" y="5442290"/>
                <a:ext cx="871107" cy="256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線單箭頭接點 59"/>
              <p:cNvCxnSpPr>
                <a:stCxn id="32" idx="6"/>
                <a:endCxn id="45" idx="2"/>
              </p:cNvCxnSpPr>
              <p:nvPr/>
            </p:nvCxnSpPr>
            <p:spPr>
              <a:xfrm>
                <a:off x="8258086" y="5699013"/>
                <a:ext cx="872322" cy="256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文字方塊 61"/>
                  <p:cNvSpPr txBox="1"/>
                  <p:nvPr/>
                </p:nvSpPr>
                <p:spPr>
                  <a:xfrm>
                    <a:off x="7473914" y="5081160"/>
                    <a:ext cx="413703"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f>
                                <m:fPr>
                                  <m:ctrlPr>
                                    <a:rPr lang="en-US" altLang="zh-TW" sz="1600" i="1" smtClean="0">
                                      <a:latin typeface="Cambria Math" panose="02040503050406030204" pitchFamily="18" charset="0"/>
                                    </a:rPr>
                                  </m:ctrlPr>
                                </m:fPr>
                                <m:num>
                                  <m:r>
                                    <a:rPr lang="en-US" altLang="zh-TW" sz="1600" b="0" i="1" smtClean="0">
                                      <a:latin typeface="Cambria Math" panose="02040503050406030204" pitchFamily="18" charset="0"/>
                                    </a:rPr>
                                    <m:t>1</m:t>
                                  </m:r>
                                </m:num>
                                <m:den>
                                  <m:r>
                                    <a:rPr lang="en-US" altLang="zh-TW" sz="1600" b="0" i="1" smtClean="0">
                                      <a:latin typeface="Cambria Math" panose="02040503050406030204" pitchFamily="18" charset="0"/>
                                    </a:rPr>
                                    <m:t>3</m:t>
                                  </m:r>
                                </m:den>
                              </m:f>
                              <m:r>
                                <a:rPr lang="en-US" altLang="zh-TW" sz="1600" b="0" i="1" smtClean="0">
                                  <a:latin typeface="Cambria Math" panose="02040503050406030204" pitchFamily="18" charset="0"/>
                                </a:rPr>
                                <m:t>𝐶</m:t>
                              </m:r>
                            </m:e>
                            <m:sub>
                              <m:r>
                                <a:rPr lang="en-US" altLang="zh-TW" sz="1600" b="0" i="1" smtClean="0">
                                  <a:latin typeface="Cambria Math" panose="02040503050406030204" pitchFamily="18" charset="0"/>
                                </a:rPr>
                                <m:t>𝐴</m:t>
                              </m:r>
                            </m:sub>
                          </m:sSub>
                        </m:oMath>
                      </m:oMathPara>
                    </a14:m>
                    <a:endParaRPr lang="zh-TW" altLang="en-US" dirty="0"/>
                  </a:p>
                </p:txBody>
              </p:sp>
            </mc:Choice>
            <mc:Fallback xmlns="">
              <p:sp>
                <p:nvSpPr>
                  <p:cNvPr id="62" name="文字方塊 61"/>
                  <p:cNvSpPr txBox="1">
                    <a:spLocks noRot="1" noChangeAspect="1" noMove="1" noResize="1" noEditPoints="1" noAdjustHandles="1" noChangeArrowheads="1" noChangeShapeType="1" noTextEdit="1"/>
                  </p:cNvSpPr>
                  <p:nvPr/>
                </p:nvSpPr>
                <p:spPr>
                  <a:xfrm>
                    <a:off x="7473914" y="5081160"/>
                    <a:ext cx="413703" cy="46262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p:cNvSpPr txBox="1"/>
                  <p:nvPr/>
                </p:nvSpPr>
                <p:spPr>
                  <a:xfrm>
                    <a:off x="8522379" y="5095069"/>
                    <a:ext cx="417870" cy="461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latin typeface="Cambria Math" panose="02040503050406030204" pitchFamily="18" charset="0"/>
                                </a:rPr>
                              </m:ctrlPr>
                            </m:sSubPr>
                            <m:e>
                              <m:f>
                                <m:fPr>
                                  <m:ctrlPr>
                                    <a:rPr lang="en-US" altLang="zh-TW" sz="1600" i="1" smtClean="0">
                                      <a:latin typeface="Cambria Math" panose="02040503050406030204" pitchFamily="18" charset="0"/>
                                    </a:rPr>
                                  </m:ctrlPr>
                                </m:fPr>
                                <m:num>
                                  <m:r>
                                    <a:rPr lang="en-US" altLang="zh-TW" sz="1600" b="0" i="1" smtClean="0">
                                      <a:latin typeface="Cambria Math" panose="02040503050406030204" pitchFamily="18" charset="0"/>
                                    </a:rPr>
                                    <m:t>1</m:t>
                                  </m:r>
                                </m:num>
                                <m:den>
                                  <m:r>
                                    <a:rPr lang="en-US" altLang="zh-TW" sz="1600" b="0" i="1" smtClean="0">
                                      <a:latin typeface="Cambria Math" panose="02040503050406030204" pitchFamily="18" charset="0"/>
                                    </a:rPr>
                                    <m:t>2</m:t>
                                  </m:r>
                                </m:den>
                              </m:f>
                              <m:r>
                                <a:rPr lang="en-US" altLang="zh-TW" sz="1600" b="0" i="1" smtClean="0">
                                  <a:latin typeface="Cambria Math" panose="02040503050406030204" pitchFamily="18" charset="0"/>
                                </a:rPr>
                                <m:t>𝐶</m:t>
                              </m:r>
                            </m:e>
                            <m:sub>
                              <m:r>
                                <a:rPr lang="en-US" altLang="zh-TW" sz="1600" b="0" i="1" smtClean="0">
                                  <a:latin typeface="Cambria Math" panose="02040503050406030204" pitchFamily="18" charset="0"/>
                                </a:rPr>
                                <m:t>𝐵</m:t>
                              </m:r>
                            </m:sub>
                          </m:sSub>
                        </m:oMath>
                      </m:oMathPara>
                    </a14:m>
                    <a:endParaRPr lang="zh-TW" altLang="en-US"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8522379" y="5095069"/>
                    <a:ext cx="417870" cy="461024"/>
                  </a:xfrm>
                  <a:prstGeom prst="rect">
                    <a:avLst/>
                  </a:prstGeom>
                  <a:blipFill>
                    <a:blip r:embed="rId8"/>
                    <a:stretch>
                      <a:fillRect/>
                    </a:stretch>
                  </a:blipFill>
                </p:spPr>
                <p:txBody>
                  <a:bodyPr/>
                  <a:lstStyle/>
                  <a:p>
                    <a:r>
                      <a:rPr lang="zh-TW" altLang="en-US">
                        <a:noFill/>
                      </a:rPr>
                      <a:t> </a:t>
                    </a:r>
                  </a:p>
                </p:txBody>
              </p:sp>
            </mc:Fallback>
          </mc:AlternateContent>
        </p:grpSp>
      </p:grpSp>
      <mc:AlternateContent xmlns:mc="http://schemas.openxmlformats.org/markup-compatibility/2006" xmlns:a14="http://schemas.microsoft.com/office/drawing/2010/main">
        <mc:Choice Requires="a14">
          <p:sp>
            <p:nvSpPr>
              <p:cNvPr id="65" name="文字方塊 64"/>
              <p:cNvSpPr txBox="1"/>
              <p:nvPr/>
            </p:nvSpPr>
            <p:spPr>
              <a:xfrm>
                <a:off x="8443998" y="6004123"/>
                <a:ext cx="145892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𝑖</m:t>
                          </m:r>
                        </m:sub>
                      </m:sSub>
                      <m:r>
                        <a:rPr lang="en-US" altLang="zh-TW" sz="2000" b="0" i="1" smtClean="0">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𝐴</m:t>
                          </m:r>
                        </m:sub>
                      </m:sSub>
                      <m:r>
                        <a:rPr lang="en-US" altLang="zh-TW" sz="2000" b="0" i="1" smtClean="0">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𝐶</m:t>
                          </m:r>
                        </m:e>
                        <m:sub>
                          <m:r>
                            <a:rPr lang="en-US" altLang="zh-TW" sz="2000" b="0" i="1" smtClean="0">
                              <a:latin typeface="Cambria Math" panose="02040503050406030204" pitchFamily="18" charset="0"/>
                            </a:rPr>
                            <m:t>𝐵</m:t>
                          </m:r>
                        </m:sub>
                      </m:sSub>
                    </m:oMath>
                  </m:oMathPara>
                </a14:m>
                <a:endParaRPr lang="zh-TW" altLang="en-US"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8443998" y="6004123"/>
                <a:ext cx="1458926" cy="307777"/>
              </a:xfrm>
              <a:prstGeom prst="rect">
                <a:avLst/>
              </a:prstGeom>
              <a:blipFill>
                <a:blip r:embed="rId9"/>
                <a:stretch>
                  <a:fillRect l="-3347" r="-1674" b="-18000"/>
                </a:stretch>
              </a:blipFill>
            </p:spPr>
            <p:txBody>
              <a:bodyPr/>
              <a:lstStyle/>
              <a:p>
                <a:r>
                  <a:rPr lang="en-US">
                    <a:noFill/>
                  </a:rPr>
                  <a:t> </a:t>
                </a:r>
              </a:p>
            </p:txBody>
          </p:sp>
        </mc:Fallback>
      </mc:AlternateContent>
      <p:sp>
        <p:nvSpPr>
          <p:cNvPr id="69" name="向右箭號 68"/>
          <p:cNvSpPr/>
          <p:nvPr/>
        </p:nvSpPr>
        <p:spPr>
          <a:xfrm>
            <a:off x="5664895" y="5195540"/>
            <a:ext cx="858632" cy="33321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p>
        </p:txBody>
      </p:sp>
      <p:grpSp>
        <p:nvGrpSpPr>
          <p:cNvPr id="75" name="群組 74"/>
          <p:cNvGrpSpPr/>
          <p:nvPr/>
        </p:nvGrpSpPr>
        <p:grpSpPr>
          <a:xfrm>
            <a:off x="10123226" y="3603571"/>
            <a:ext cx="837874" cy="720595"/>
            <a:chOff x="10123226" y="3603571"/>
            <a:chExt cx="837874" cy="720595"/>
          </a:xfrm>
        </p:grpSpPr>
        <p:sp>
          <p:nvSpPr>
            <p:cNvPr id="71" name="橢圓 70"/>
            <p:cNvSpPr/>
            <p:nvPr/>
          </p:nvSpPr>
          <p:spPr>
            <a:xfrm>
              <a:off x="10123226" y="4065758"/>
              <a:ext cx="157316" cy="14748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2" name="橢圓 71"/>
            <p:cNvSpPr/>
            <p:nvPr/>
          </p:nvSpPr>
          <p:spPr>
            <a:xfrm>
              <a:off x="10123226" y="3714495"/>
              <a:ext cx="157316" cy="14748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73" name="文字方塊 72"/>
            <p:cNvSpPr txBox="1"/>
            <p:nvPr/>
          </p:nvSpPr>
          <p:spPr>
            <a:xfrm>
              <a:off x="10356823" y="3603571"/>
              <a:ext cx="574196" cy="369332"/>
            </a:xfrm>
            <a:prstGeom prst="rect">
              <a:avLst/>
            </a:prstGeom>
            <a:noFill/>
          </p:spPr>
          <p:txBody>
            <a:bodyPr wrap="none" rtlCol="0">
              <a:spAutoFit/>
            </a:bodyPr>
            <a:lstStyle/>
            <a:p>
              <a:r>
                <a:rPr lang="en-US" altLang="zh-TW" dirty="0"/>
                <a:t>CPU</a:t>
              </a:r>
              <a:endParaRPr lang="zh-TW" altLang="en-US" dirty="0"/>
            </a:p>
          </p:txBody>
        </p:sp>
        <p:sp>
          <p:nvSpPr>
            <p:cNvPr id="74" name="文字方塊 73"/>
            <p:cNvSpPr txBox="1"/>
            <p:nvPr/>
          </p:nvSpPr>
          <p:spPr>
            <a:xfrm>
              <a:off x="10364462" y="3954834"/>
              <a:ext cx="596638" cy="369332"/>
            </a:xfrm>
            <a:prstGeom prst="rect">
              <a:avLst/>
            </a:prstGeom>
            <a:noFill/>
          </p:spPr>
          <p:txBody>
            <a:bodyPr wrap="none" rtlCol="0">
              <a:spAutoFit/>
            </a:bodyPr>
            <a:lstStyle/>
            <a:p>
              <a:r>
                <a:rPr lang="en-US" altLang="zh-TW" dirty="0"/>
                <a:t>GPU</a:t>
              </a:r>
              <a:endParaRPr lang="zh-TW" altLang="en-US" dirty="0"/>
            </a:p>
          </p:txBody>
        </p:sp>
      </p:grpSp>
    </p:spTree>
    <p:extLst>
      <p:ext uri="{BB962C8B-B14F-4D97-AF65-F5344CB8AC3E}">
        <p14:creationId xmlns:p14="http://schemas.microsoft.com/office/powerpoint/2010/main" val="24091540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65" grpId="0"/>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a:solidFill>
                  <a:srgbClr val="FF0000"/>
                </a:solidFill>
                <a:ea typeface="新細明體"/>
              </a:rPr>
              <a:t>Motivation</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7</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altLang="zh-TW" sz="3200" dirty="0">
                <a:solidFill>
                  <a:schemeClr val="bg2">
                    <a:lumMod val="25000"/>
                  </a:schemeClr>
                </a:solidFill>
              </a:rPr>
              <a:t>GPipe heuristic-based partitioning algorithm</a:t>
            </a: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p:txBody>
      </p:sp>
      <p:pic>
        <p:nvPicPr>
          <p:cNvPr id="11" name="Picture 10">
            <a:extLst>
              <a:ext uri="{FF2B5EF4-FFF2-40B4-BE49-F238E27FC236}">
                <a16:creationId xmlns:a16="http://schemas.microsoft.com/office/drawing/2014/main" id="{CBDA20A4-F69E-B64D-9E50-930568720E5F}"/>
              </a:ext>
            </a:extLst>
          </p:cNvPr>
          <p:cNvPicPr>
            <a:picLocks noChangeAspect="1"/>
          </p:cNvPicPr>
          <p:nvPr/>
        </p:nvPicPr>
        <p:blipFill>
          <a:blip r:embed="rId3"/>
          <a:stretch>
            <a:fillRect/>
          </a:stretch>
        </p:blipFill>
        <p:spPr>
          <a:xfrm>
            <a:off x="2611438" y="2489200"/>
            <a:ext cx="4489450" cy="1357588"/>
          </a:xfrm>
          <a:prstGeom prst="rect">
            <a:avLst/>
          </a:prstGeom>
        </p:spPr>
      </p:pic>
      <p:pic>
        <p:nvPicPr>
          <p:cNvPr id="7" name="Graphic 6" descr="Question mark">
            <a:extLst>
              <a:ext uri="{FF2B5EF4-FFF2-40B4-BE49-F238E27FC236}">
                <a16:creationId xmlns:a16="http://schemas.microsoft.com/office/drawing/2014/main" id="{A6F91A02-DBBD-4E46-BA92-8FCD1BB18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7137" y="2439987"/>
            <a:ext cx="1419225" cy="1419225"/>
          </a:xfrm>
          <a:prstGeom prst="rect">
            <a:avLst/>
          </a:prstGeom>
        </p:spPr>
      </p:pic>
    </p:spTree>
    <p:extLst>
      <p:ext uri="{BB962C8B-B14F-4D97-AF65-F5344CB8AC3E}">
        <p14:creationId xmlns:p14="http://schemas.microsoft.com/office/powerpoint/2010/main" val="3901102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dirty="0">
                <a:solidFill>
                  <a:srgbClr val="FF0000"/>
                </a:solidFill>
              </a:rPr>
              <a:t>3. Upper Bound of Device Memory Usage</a:t>
            </a:r>
            <a:endParaRPr lang="zh-TW" altLang="en-US" sz="4800" dirty="0">
              <a:solidFill>
                <a:srgbClr val="FF0000"/>
              </a:solidFill>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sz="2400" dirty="0"/>
                  <a:t>The algorithm finds the optimal solution, i.e. the most </a:t>
                </a:r>
                <a:r>
                  <a:rPr lang="en-US" altLang="zh-TW" sz="2400" dirty="0">
                    <a:solidFill>
                      <a:srgbClr val="FF0000"/>
                    </a:solidFill>
                  </a:rPr>
                  <a:t>balanced</a:t>
                </a:r>
                <a:r>
                  <a:rPr lang="en-US" altLang="zh-TW" sz="2400" dirty="0"/>
                  <a:t> solution</a:t>
                </a:r>
              </a:p>
              <a:p>
                <a:pPr marL="0" indent="0">
                  <a:buNone/>
                </a:pPr>
                <a:r>
                  <a:rPr lang="en-US" altLang="zh-TW" sz="2400" dirty="0">
                    <a:ea typeface="Cambria Math" panose="02040503050406030204" pitchFamily="18" charset="0"/>
                  </a:rPr>
                  <a:t>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Tends to suggest pure data parallelism</a:t>
                </a:r>
              </a:p>
              <a:p>
                <a:pPr lvl="1">
                  <a:lnSpc>
                    <a:spcPct val="150000"/>
                  </a:lnSpc>
                </a:pPr>
                <a:r>
                  <a:rPr lang="en-US" altLang="zh-TW" sz="2000" dirty="0"/>
                  <a:t>Intuitively, model parallelism more or less induces imbalance</a:t>
                </a:r>
              </a:p>
              <a:p>
                <a:pPr lvl="1"/>
                <a:r>
                  <a:rPr lang="en-US" altLang="zh-TW" sz="2000" dirty="0"/>
                  <a:t>Mathematically, the minimal bottleneck cost is the average of the total cost</a:t>
                </a:r>
              </a:p>
              <a:p>
                <a:pPr lvl="1"/>
                <a:endParaRPr lang="en-US" altLang="zh-TW" sz="2000" dirty="0"/>
              </a:p>
              <a:p>
                <a:r>
                  <a:rPr lang="en-US" altLang="zh-TW" sz="2400" dirty="0"/>
                  <a:t>To solve this problem, the memory limit is set</a:t>
                </a:r>
              </a:p>
              <a:p>
                <a:pPr lvl="1"/>
                <a:r>
                  <a:rPr lang="en-US" altLang="zh-TW" sz="2000" dirty="0"/>
                  <a:t>Filter out infeasible solution</a:t>
                </a:r>
                <a:endParaRPr lang="zh-TW" altLang="en-US" sz="20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en-US">
                    <a:noFill/>
                  </a:rPr>
                  <a:t> </a:t>
                </a:r>
              </a:p>
            </p:txBody>
          </p:sp>
        </mc:Fallback>
      </mc:AlternateContent>
      <p:sp>
        <p:nvSpPr>
          <p:cNvPr id="4" name="投影片編號版面配置區 3"/>
          <p:cNvSpPr>
            <a:spLocks noGrp="1"/>
          </p:cNvSpPr>
          <p:nvPr>
            <p:ph type="sldNum" sz="quarter" idx="12"/>
          </p:nvPr>
        </p:nvSpPr>
        <p:spPr/>
        <p:txBody>
          <a:bodyPr/>
          <a:lstStyle/>
          <a:p>
            <a:fld id="{D57F1E4F-1CFF-5643-939E-217C01CDF565}" type="slidenum">
              <a:rPr lang="en-US" smtClean="0"/>
              <a:pPr/>
              <a:t>70</a:t>
            </a:fld>
            <a:endParaRPr lang="en-US"/>
          </a:p>
        </p:txBody>
      </p:sp>
      <p:grpSp>
        <p:nvGrpSpPr>
          <p:cNvPr id="11" name="群組 10"/>
          <p:cNvGrpSpPr/>
          <p:nvPr/>
        </p:nvGrpSpPr>
        <p:grpSpPr>
          <a:xfrm>
            <a:off x="462116" y="4854481"/>
            <a:ext cx="9859686" cy="363795"/>
            <a:chOff x="452284" y="4532670"/>
            <a:chExt cx="9859686" cy="363795"/>
          </a:xfrm>
        </p:grpSpPr>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l="16986" t="4584" r="22087" b="87366"/>
            <a:stretch/>
          </p:blipFill>
          <p:spPr>
            <a:xfrm>
              <a:off x="452284" y="4532670"/>
              <a:ext cx="4011562" cy="363795"/>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6949062" y="4560678"/>
                  <a:ext cx="33629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solidFill>
                              <a:srgbClr val="FF0000"/>
                            </a:solidFill>
                            <a:latin typeface="Cambria Math" panose="02040503050406030204" pitchFamily="18" charset="0"/>
                          </a:rPr>
                          <m:t>𝑖𝑓</m:t>
                        </m:r>
                        <m:r>
                          <a:rPr lang="en-US" altLang="zh-TW" sz="2000" b="0" i="1" smtClean="0">
                            <a:solidFill>
                              <a:srgbClr val="FF0000"/>
                            </a:solidFill>
                            <a:latin typeface="Cambria Math" panose="02040503050406030204" pitchFamily="18" charset="0"/>
                          </a:rPr>
                          <m:t> </m:t>
                        </m:r>
                        <m:r>
                          <a:rPr lang="en-US" altLang="zh-TW" sz="2000" b="0" i="1" smtClean="0">
                            <a:solidFill>
                              <a:srgbClr val="FF0000"/>
                            </a:solidFill>
                            <a:latin typeface="Cambria Math" panose="02040503050406030204" pitchFamily="18" charset="0"/>
                          </a:rPr>
                          <m:t>𝐿</m:t>
                        </m:r>
                        <m:d>
                          <m:dPr>
                            <m:ctrlPr>
                              <a:rPr lang="en-US" altLang="zh-TW" sz="2000" b="0" i="1" smtClean="0">
                                <a:solidFill>
                                  <a:srgbClr val="FF0000"/>
                                </a:solidFill>
                                <a:latin typeface="Cambria Math" panose="02040503050406030204" pitchFamily="18" charset="0"/>
                              </a:rPr>
                            </m:ctrlPr>
                          </m:dPr>
                          <m:e>
                            <m:r>
                              <a:rPr lang="en-US" altLang="zh-TW" sz="2000" b="0" i="1" smtClean="0">
                                <a:solidFill>
                                  <a:srgbClr val="FF0000"/>
                                </a:solidFill>
                                <a:latin typeface="Cambria Math" panose="02040503050406030204" pitchFamily="18" charset="0"/>
                              </a:rPr>
                              <m:t>1</m:t>
                            </m:r>
                            <m:r>
                              <a:rPr lang="en-US" altLang="zh-TW" sz="2000" b="0" i="1" smtClean="0">
                                <a:solidFill>
                                  <a:srgbClr val="FF0000"/>
                                </a:solidFill>
                                <a:latin typeface="Cambria Math" panose="02040503050406030204" pitchFamily="18" charset="0"/>
                                <a:ea typeface="Cambria Math" panose="02040503050406030204" pitchFamily="18" charset="0"/>
                              </a:rPr>
                              <m:t>⟶</m:t>
                            </m:r>
                            <m:r>
                              <a:rPr lang="en-US" altLang="zh-TW" sz="2000" b="0" i="1" smtClean="0">
                                <a:solidFill>
                                  <a:srgbClr val="FF0000"/>
                                </a:solidFill>
                                <a:latin typeface="Cambria Math" panose="02040503050406030204" pitchFamily="18" charset="0"/>
                                <a:ea typeface="Cambria Math" panose="02040503050406030204" pitchFamily="18" charset="0"/>
                              </a:rPr>
                              <m:t>𝑗</m:t>
                            </m:r>
                          </m:e>
                        </m:d>
                        <m:r>
                          <a:rPr lang="en-US" altLang="zh-TW" sz="2000" b="0" i="1" smtClean="0">
                            <a:solidFill>
                              <a:srgbClr val="FF0000"/>
                            </a:solidFill>
                            <a:latin typeface="Cambria Math" panose="02040503050406030204" pitchFamily="18" charset="0"/>
                          </a:rPr>
                          <m:t>&lt;</m:t>
                        </m:r>
                        <m:r>
                          <a:rPr lang="en-US" altLang="zh-TW" sz="2000" b="0" i="1" smtClean="0">
                            <a:solidFill>
                              <a:srgbClr val="FF0000"/>
                            </a:solidFill>
                            <a:latin typeface="Cambria Math" panose="02040503050406030204" pitchFamily="18" charset="0"/>
                          </a:rPr>
                          <m:t>𝑀𝑒𝑚𝑜𝑟𝑦</m:t>
                        </m:r>
                        <m:r>
                          <a:rPr lang="en-US" altLang="zh-TW" sz="2000" b="0" i="1" smtClean="0">
                            <a:solidFill>
                              <a:srgbClr val="FF0000"/>
                            </a:solidFill>
                            <a:latin typeface="Cambria Math" panose="02040503050406030204" pitchFamily="18" charset="0"/>
                          </a:rPr>
                          <m:t> </m:t>
                        </m:r>
                        <m:r>
                          <a:rPr lang="en-US" altLang="zh-TW" sz="2000" b="0" i="1" smtClean="0">
                            <a:solidFill>
                              <a:srgbClr val="FF0000"/>
                            </a:solidFill>
                            <a:latin typeface="Cambria Math" panose="02040503050406030204" pitchFamily="18" charset="0"/>
                          </a:rPr>
                          <m:t>𝐿𝑖𝑚𝑖𝑡</m:t>
                        </m:r>
                      </m:oMath>
                    </m:oMathPara>
                  </a14:m>
                  <a:endParaRPr lang="zh-TW" altLang="en-US" sz="2000" dirty="0">
                    <a:solidFill>
                      <a:srgbClr val="FF0000"/>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6949062" y="4560678"/>
                  <a:ext cx="3362908" cy="307777"/>
                </a:xfrm>
                <a:prstGeom prst="rect">
                  <a:avLst/>
                </a:prstGeom>
                <a:blipFill>
                  <a:blip r:embed="rId5"/>
                  <a:stretch>
                    <a:fillRect l="-2359" r="-1089" b="-34000"/>
                  </a:stretch>
                </a:blipFill>
              </p:spPr>
              <p:txBody>
                <a:bodyPr/>
                <a:lstStyle/>
                <a:p>
                  <a:r>
                    <a:rPr lang="zh-TW" altLang="en-US">
                      <a:noFill/>
                    </a:rPr>
                    <a:t> </a:t>
                  </a:r>
                </a:p>
              </p:txBody>
            </p:sp>
          </mc:Fallback>
        </mc:AlternateContent>
      </p:grpSp>
      <p:grpSp>
        <p:nvGrpSpPr>
          <p:cNvPr id="10" name="群組 9"/>
          <p:cNvGrpSpPr/>
          <p:nvPr/>
        </p:nvGrpSpPr>
        <p:grpSpPr>
          <a:xfrm>
            <a:off x="838200" y="5218276"/>
            <a:ext cx="9870033" cy="1248698"/>
            <a:chOff x="838200" y="5177349"/>
            <a:chExt cx="9870033" cy="1248698"/>
          </a:xfrm>
        </p:grpSpPr>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t="69871" b="2498"/>
            <a:stretch/>
          </p:blipFill>
          <p:spPr>
            <a:xfrm>
              <a:off x="838200" y="5177349"/>
              <a:ext cx="6584251" cy="1248698"/>
            </a:xfrm>
            <a:prstGeom prst="rect">
              <a:avLst/>
            </a:prstGeom>
          </p:spPr>
        </p:pic>
        <mc:AlternateContent xmlns:mc="http://schemas.openxmlformats.org/markup-compatibility/2006" xmlns:a14="http://schemas.microsoft.com/office/drawing/2010/main">
          <mc:Choice Requires="a14">
            <p:sp>
              <p:nvSpPr>
                <p:cNvPr id="9" name="文字方塊 8"/>
                <p:cNvSpPr txBox="1"/>
                <p:nvPr/>
              </p:nvSpPr>
              <p:spPr>
                <a:xfrm>
                  <a:off x="6949062" y="5660252"/>
                  <a:ext cx="37591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solidFill>
                              <a:srgbClr val="FF0000"/>
                            </a:solidFill>
                            <a:latin typeface="Cambria Math" panose="02040503050406030204" pitchFamily="18" charset="0"/>
                          </a:rPr>
                          <m:t>𝑖𝑓</m:t>
                        </m:r>
                        <m:r>
                          <a:rPr lang="en-US" altLang="zh-TW" sz="2000" b="0" i="1" smtClean="0">
                            <a:solidFill>
                              <a:srgbClr val="FF0000"/>
                            </a:solidFill>
                            <a:latin typeface="Cambria Math" panose="02040503050406030204" pitchFamily="18" charset="0"/>
                          </a:rPr>
                          <m:t> </m:t>
                        </m:r>
                        <m:r>
                          <a:rPr lang="en-US" altLang="zh-TW" sz="2000" b="0" i="1" smtClean="0">
                            <a:solidFill>
                              <a:srgbClr val="FF0000"/>
                            </a:solidFill>
                            <a:latin typeface="Cambria Math" panose="02040503050406030204" pitchFamily="18" charset="0"/>
                          </a:rPr>
                          <m:t>𝐿</m:t>
                        </m:r>
                        <m:d>
                          <m:dPr>
                            <m:ctrlPr>
                              <a:rPr lang="en-US" altLang="zh-TW" sz="2000" b="0" i="1" smtClean="0">
                                <a:solidFill>
                                  <a:srgbClr val="FF0000"/>
                                </a:solidFill>
                                <a:latin typeface="Cambria Math" panose="02040503050406030204" pitchFamily="18" charset="0"/>
                              </a:rPr>
                            </m:ctrlPr>
                          </m:dPr>
                          <m:e>
                            <m:r>
                              <a:rPr lang="en-US" altLang="zh-TW" sz="2000" b="0" i="1" smtClean="0">
                                <a:solidFill>
                                  <a:srgbClr val="FF0000"/>
                                </a:solidFill>
                                <a:latin typeface="Cambria Math" panose="02040503050406030204" pitchFamily="18" charset="0"/>
                              </a:rPr>
                              <m:t>𝑖</m:t>
                            </m:r>
                            <m:r>
                              <a:rPr lang="en-US" altLang="zh-TW" sz="2000" b="0" i="1" smtClean="0">
                                <a:solidFill>
                                  <a:srgbClr val="FF0000"/>
                                </a:solidFill>
                                <a:latin typeface="Cambria Math" panose="02040503050406030204" pitchFamily="18" charset="0"/>
                              </a:rPr>
                              <m:t>+1⟶</m:t>
                            </m:r>
                            <m:r>
                              <a:rPr lang="en-US" altLang="zh-TW" sz="2000" b="0" i="1" smtClean="0">
                                <a:solidFill>
                                  <a:srgbClr val="FF0000"/>
                                </a:solidFill>
                                <a:latin typeface="Cambria Math" panose="02040503050406030204" pitchFamily="18" charset="0"/>
                                <a:ea typeface="Cambria Math" panose="02040503050406030204" pitchFamily="18" charset="0"/>
                              </a:rPr>
                              <m:t>𝑗</m:t>
                            </m:r>
                          </m:e>
                        </m:d>
                        <m:r>
                          <a:rPr lang="en-US" altLang="zh-TW" sz="2000" b="0" i="1" smtClean="0">
                            <a:solidFill>
                              <a:srgbClr val="FF0000"/>
                            </a:solidFill>
                            <a:latin typeface="Cambria Math" panose="02040503050406030204" pitchFamily="18" charset="0"/>
                          </a:rPr>
                          <m:t>&lt;</m:t>
                        </m:r>
                        <m:r>
                          <a:rPr lang="en-US" altLang="zh-TW" sz="2000" b="0" i="1" smtClean="0">
                            <a:solidFill>
                              <a:srgbClr val="FF0000"/>
                            </a:solidFill>
                            <a:latin typeface="Cambria Math" panose="02040503050406030204" pitchFamily="18" charset="0"/>
                          </a:rPr>
                          <m:t>𝑀𝑒𝑚𝑜𝑟𝑦</m:t>
                        </m:r>
                        <m:r>
                          <a:rPr lang="en-US" altLang="zh-TW" sz="2000" b="0" i="1" smtClean="0">
                            <a:solidFill>
                              <a:srgbClr val="FF0000"/>
                            </a:solidFill>
                            <a:latin typeface="Cambria Math" panose="02040503050406030204" pitchFamily="18" charset="0"/>
                          </a:rPr>
                          <m:t> </m:t>
                        </m:r>
                        <m:r>
                          <a:rPr lang="en-US" altLang="zh-TW" sz="2000" b="0" i="1" smtClean="0">
                            <a:solidFill>
                              <a:srgbClr val="FF0000"/>
                            </a:solidFill>
                            <a:latin typeface="Cambria Math" panose="02040503050406030204" pitchFamily="18" charset="0"/>
                          </a:rPr>
                          <m:t>𝐿𝑖𝑚𝑖𝑡</m:t>
                        </m:r>
                      </m:oMath>
                    </m:oMathPara>
                  </a14:m>
                  <a:endParaRPr lang="zh-TW" altLang="en-US" sz="2000" dirty="0">
                    <a:solidFill>
                      <a:srgbClr val="FF0000"/>
                    </a:solidFill>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6949062" y="5660252"/>
                  <a:ext cx="3759171" cy="307777"/>
                </a:xfrm>
                <a:prstGeom prst="rect">
                  <a:avLst/>
                </a:prstGeom>
                <a:blipFill>
                  <a:blip r:embed="rId6"/>
                  <a:stretch>
                    <a:fillRect l="-1945" r="-810" b="-33333"/>
                  </a:stretch>
                </a:blipFill>
              </p:spPr>
              <p:txBody>
                <a:bodyPr/>
                <a:lstStyle/>
                <a:p>
                  <a:r>
                    <a:rPr lang="zh-TW" altLang="en-US">
                      <a:noFill/>
                    </a:rPr>
                    <a:t> </a:t>
                  </a:r>
                </a:p>
              </p:txBody>
            </p:sp>
          </mc:Fallback>
        </mc:AlternateContent>
      </p:grpSp>
      <p:sp>
        <p:nvSpPr>
          <p:cNvPr id="12" name="文字方塊 11"/>
          <p:cNvSpPr txBox="1"/>
          <p:nvPr/>
        </p:nvSpPr>
        <p:spPr>
          <a:xfrm>
            <a:off x="5638800" y="2974258"/>
            <a:ext cx="65" cy="276999"/>
          </a:xfrm>
          <a:prstGeom prst="rect">
            <a:avLst/>
          </a:prstGeom>
          <a:noFill/>
        </p:spPr>
        <p:txBody>
          <a:bodyPr wrap="none" lIns="0" tIns="0" rIns="0" bIns="0" rtlCol="0">
            <a:spAutoFit/>
          </a:bodyPr>
          <a:lstStyle/>
          <a:p>
            <a:endParaRPr lang="zh-TW" altLang="en-US" dirty="0"/>
          </a:p>
        </p:txBody>
      </p:sp>
      <p:grpSp>
        <p:nvGrpSpPr>
          <p:cNvPr id="18" name="群組 17"/>
          <p:cNvGrpSpPr/>
          <p:nvPr/>
        </p:nvGrpSpPr>
        <p:grpSpPr>
          <a:xfrm>
            <a:off x="7256802" y="4002244"/>
            <a:ext cx="4096998" cy="369332"/>
            <a:chOff x="7259950" y="6248636"/>
            <a:chExt cx="4096998" cy="369332"/>
          </a:xfrm>
        </p:grpSpPr>
        <p:sp>
          <p:nvSpPr>
            <p:cNvPr id="15" name="文字方塊 14"/>
            <p:cNvSpPr txBox="1"/>
            <p:nvPr/>
          </p:nvSpPr>
          <p:spPr>
            <a:xfrm>
              <a:off x="7259950" y="6248636"/>
              <a:ext cx="4093850" cy="369332"/>
            </a:xfrm>
            <a:prstGeom prst="rect">
              <a:avLst/>
            </a:prstGeom>
            <a:noFill/>
            <a:ln>
              <a:solidFill>
                <a:schemeClr val="tx1"/>
              </a:solidFill>
            </a:ln>
          </p:spPr>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17" name="文字方塊 16"/>
                <p:cNvSpPr txBox="1"/>
                <p:nvPr/>
              </p:nvSpPr>
              <p:spPr>
                <a:xfrm>
                  <a:off x="7313085" y="6295191"/>
                  <a:ext cx="4043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𝐿</m:t>
                        </m:r>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𝑚𝑒𝑚𝑜𝑟𝑦</m:t>
                        </m:r>
                        <m:r>
                          <a:rPr lang="en-US" altLang="zh-TW" b="0" i="1" smtClean="0">
                            <a:latin typeface="Cambria Math" panose="02040503050406030204" pitchFamily="18" charset="0"/>
                          </a:rPr>
                          <m:t> </m:t>
                        </m:r>
                        <m:r>
                          <a:rPr lang="en-US" altLang="zh-TW" b="0" i="1" smtClean="0">
                            <a:latin typeface="Cambria Math" panose="02040503050406030204" pitchFamily="18" charset="0"/>
                          </a:rPr>
                          <m:t>𝑢𝑠𝑎𝑔𝑒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𝑓𝑜𝑟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𝑙𝑎𝑦𝑒𝑟</m:t>
                        </m:r>
                        <m:r>
                          <a:rPr lang="en-US" altLang="zh-TW" b="0" i="1" smtClean="0">
                            <a:latin typeface="Cambria Math" panose="02040503050406030204" pitchFamily="18" charset="0"/>
                          </a:rPr>
                          <m:t> </m:t>
                        </m:r>
                        <m:r>
                          <a:rPr lang="en-US" altLang="zh-TW" b="0" i="1" smtClean="0">
                            <a:latin typeface="Cambria Math" panose="02040503050406030204" pitchFamily="18" charset="0"/>
                          </a:rPr>
                          <m:t>𝑖</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𝑡𝑜</m:t>
                        </m:r>
                        <m:r>
                          <a:rPr lang="en-US" altLang="zh-TW" b="0" i="1" smtClean="0">
                            <a:latin typeface="Cambria Math" panose="02040503050406030204" pitchFamily="18" charset="0"/>
                          </a:rPr>
                          <m:t> </m:t>
                        </m:r>
                        <m:r>
                          <a:rPr lang="en-US" altLang="zh-TW" b="0" i="1" smtClean="0">
                            <a:latin typeface="Cambria Math" panose="02040503050406030204" pitchFamily="18" charset="0"/>
                          </a:rPr>
                          <m:t>𝑗</m:t>
                        </m:r>
                      </m:oMath>
                    </m:oMathPara>
                  </a14:m>
                  <a:endParaRPr lang="zh-TW" altLang="en-US"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7313085" y="6295191"/>
                  <a:ext cx="4043863" cy="276999"/>
                </a:xfrm>
                <a:prstGeom prst="rect">
                  <a:avLst/>
                </a:prstGeom>
                <a:blipFill>
                  <a:blip r:embed="rId7"/>
                  <a:stretch>
                    <a:fillRect l="-904" t="-2174" r="-1506" b="-32609"/>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7326649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50766" y="439266"/>
            <a:ext cx="10503034" cy="1105329"/>
          </a:xfrm>
        </p:spPr>
        <p:txBody>
          <a:bodyPr>
            <a:normAutofit/>
          </a:bodyPr>
          <a:lstStyle/>
          <a:p>
            <a:pPr algn="ctr"/>
            <a:r>
              <a:rPr lang="en-US" altLang="zh-TW" sz="6000" dirty="0">
                <a:solidFill>
                  <a:srgbClr val="FF0000"/>
                </a:solidFill>
              </a:rPr>
              <a:t>Example of Partitioning Solutions</a:t>
            </a:r>
            <a:endParaRPr lang="zh-TW" altLang="en-US" sz="4800" dirty="0">
              <a:solidFill>
                <a:srgbClr val="FF0000"/>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71</a:t>
            </a:fld>
            <a:endParaRPr lang="en-US"/>
          </a:p>
        </p:txBody>
      </p:sp>
      <p:pic>
        <p:nvPicPr>
          <p:cNvPr id="11" name="內容版面配置區 10"/>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6219" r="78381" b="30898"/>
          <a:stretch/>
        </p:blipFill>
        <p:spPr>
          <a:xfrm>
            <a:off x="7015812" y="2665642"/>
            <a:ext cx="2174439" cy="3556002"/>
          </a:xfrm>
        </p:spPr>
      </p:pic>
      <p:pic>
        <p:nvPicPr>
          <p:cNvPr id="6" name="內容版面配置區 5"/>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6114" r="78333" b="30828"/>
          <a:stretch/>
        </p:blipFill>
        <p:spPr>
          <a:xfrm>
            <a:off x="4834391" y="2650652"/>
            <a:ext cx="2182371" cy="3570992"/>
          </a:xfrm>
        </p:spPr>
      </p:pic>
      <p:pic>
        <p:nvPicPr>
          <p:cNvPr id="12" name="圖片 11"/>
          <p:cNvPicPr>
            <a:picLocks noChangeAspect="1"/>
          </p:cNvPicPr>
          <p:nvPr/>
        </p:nvPicPr>
        <p:blipFill rotWithShape="1">
          <a:blip r:embed="rId5">
            <a:extLst>
              <a:ext uri="{28A0092B-C50C-407E-A947-70E740481C1C}">
                <a14:useLocalDpi xmlns:a14="http://schemas.microsoft.com/office/drawing/2010/main" val="0"/>
              </a:ext>
            </a:extLst>
          </a:blip>
          <a:srcRect t="6210" r="78481" b="30992"/>
          <a:stretch/>
        </p:blipFill>
        <p:spPr>
          <a:xfrm>
            <a:off x="9189302" y="2670392"/>
            <a:ext cx="2164498" cy="3551252"/>
          </a:xfrm>
          <a:prstGeom prst="rect">
            <a:avLst/>
          </a:prstGeom>
        </p:spPr>
      </p:pic>
      <p:graphicFrame>
        <p:nvGraphicFramePr>
          <p:cNvPr id="13" name="表格 12"/>
          <p:cNvGraphicFramePr>
            <a:graphicFrameLocks noGrp="1"/>
          </p:cNvGraphicFramePr>
          <p:nvPr>
            <p:extLst/>
          </p:nvPr>
        </p:nvGraphicFramePr>
        <p:xfrm>
          <a:off x="847205" y="1736004"/>
          <a:ext cx="3627393" cy="4485640"/>
        </p:xfrm>
        <a:graphic>
          <a:graphicData uri="http://schemas.openxmlformats.org/drawingml/2006/table">
            <a:tbl>
              <a:tblPr firstRow="1" bandRow="1">
                <a:tableStyleId>{5C22544A-7EE6-4342-B048-85BDC9FD1C3A}</a:tableStyleId>
              </a:tblPr>
              <a:tblGrid>
                <a:gridCol w="1209131">
                  <a:extLst>
                    <a:ext uri="{9D8B030D-6E8A-4147-A177-3AD203B41FA5}">
                      <a16:colId xmlns:a16="http://schemas.microsoft.com/office/drawing/2014/main" val="3545005489"/>
                    </a:ext>
                  </a:extLst>
                </a:gridCol>
                <a:gridCol w="1209131">
                  <a:extLst>
                    <a:ext uri="{9D8B030D-6E8A-4147-A177-3AD203B41FA5}">
                      <a16:colId xmlns:a16="http://schemas.microsoft.com/office/drawing/2014/main" val="3122227261"/>
                    </a:ext>
                  </a:extLst>
                </a:gridCol>
                <a:gridCol w="1209131">
                  <a:extLst>
                    <a:ext uri="{9D8B030D-6E8A-4147-A177-3AD203B41FA5}">
                      <a16:colId xmlns:a16="http://schemas.microsoft.com/office/drawing/2014/main" val="672696396"/>
                    </a:ext>
                  </a:extLst>
                </a:gridCol>
              </a:tblGrid>
              <a:tr h="370840">
                <a:tc>
                  <a:txBody>
                    <a:bodyPr/>
                    <a:lstStyle/>
                    <a:p>
                      <a:pPr algn="ctr"/>
                      <a:r>
                        <a:rPr lang="en-US" altLang="zh-TW" sz="1600" dirty="0"/>
                        <a:t>Memory</a:t>
                      </a:r>
                    </a:p>
                    <a:p>
                      <a:pPr algn="ctr"/>
                      <a:r>
                        <a:rPr lang="en-US" altLang="zh-TW" sz="1600" dirty="0"/>
                        <a:t>Limit (MB)</a:t>
                      </a:r>
                      <a:endParaRPr lang="zh-TW" altLang="en-US" sz="1600" dirty="0"/>
                    </a:p>
                  </a:txBody>
                  <a:tcPr/>
                </a:tc>
                <a:tc>
                  <a:txBody>
                    <a:bodyPr/>
                    <a:lstStyle/>
                    <a:p>
                      <a:pPr algn="ctr">
                        <a:lnSpc>
                          <a:spcPct val="150000"/>
                        </a:lnSpc>
                      </a:pPr>
                      <a:r>
                        <a:rPr lang="en-US" altLang="zh-TW" sz="1600" dirty="0"/>
                        <a:t>Partition</a:t>
                      </a:r>
                      <a:endParaRPr lang="zh-TW" altLang="en-US" sz="1600" dirty="0"/>
                    </a:p>
                  </a:txBody>
                  <a:tcPr/>
                </a:tc>
                <a:tc>
                  <a:txBody>
                    <a:bodyPr/>
                    <a:lstStyle/>
                    <a:p>
                      <a:pPr algn="ctr"/>
                      <a:r>
                        <a:rPr lang="en-US" altLang="zh-TW" sz="1600" dirty="0"/>
                        <a:t>Bottleneck</a:t>
                      </a:r>
                    </a:p>
                    <a:p>
                      <a:pPr algn="ctr"/>
                      <a:r>
                        <a:rPr lang="en-US" altLang="zh-TW" sz="1600" dirty="0"/>
                        <a:t>cost</a:t>
                      </a:r>
                      <a:endParaRPr lang="zh-TW" altLang="en-US" sz="1600" dirty="0"/>
                    </a:p>
                  </a:txBody>
                  <a:tcPr/>
                </a:tc>
                <a:extLst>
                  <a:ext uri="{0D108BD9-81ED-4DB2-BD59-A6C34878D82A}">
                    <a16:rowId xmlns:a16="http://schemas.microsoft.com/office/drawing/2014/main" val="1187168637"/>
                  </a:ext>
                </a:extLst>
              </a:tr>
              <a:tr h="370840">
                <a:tc>
                  <a:txBody>
                    <a:bodyPr/>
                    <a:lstStyle/>
                    <a:p>
                      <a:pPr algn="ctr">
                        <a:lnSpc>
                          <a:spcPct val="300000"/>
                        </a:lnSpc>
                      </a:pPr>
                      <a:r>
                        <a:rPr lang="en-US" altLang="zh-TW" sz="1600" dirty="0"/>
                        <a:t>400</a:t>
                      </a:r>
                      <a:endParaRPr lang="zh-TW" altLang="en-US" sz="1600" dirty="0"/>
                    </a:p>
                  </a:txBody>
                  <a:tcPr/>
                </a:tc>
                <a:tc>
                  <a:txBody>
                    <a:bodyPr/>
                    <a:lstStyle/>
                    <a:p>
                      <a:pPr algn="ctr"/>
                      <a:r>
                        <a:rPr lang="en-US" altLang="zh-TW" sz="1600"/>
                        <a:t>1-&gt;8</a:t>
                      </a:r>
                      <a:endParaRPr lang="en-US" altLang="zh-TW" sz="1600" dirty="0"/>
                    </a:p>
                    <a:p>
                      <a:pPr algn="ctr"/>
                      <a:r>
                        <a:rPr lang="en-US" altLang="zh-TW" sz="1600"/>
                        <a:t>9-&gt;20</a:t>
                      </a:r>
                      <a:endParaRPr lang="en-US" altLang="zh-TW" sz="1600" dirty="0"/>
                    </a:p>
                    <a:p>
                      <a:pPr algn="ctr"/>
                      <a:r>
                        <a:rPr lang="en-US" altLang="zh-TW" sz="1600"/>
                        <a:t>21-&gt;22</a:t>
                      </a:r>
                      <a:endParaRPr lang="en-US" altLang="zh-TW" sz="1600" dirty="0"/>
                    </a:p>
                    <a:p>
                      <a:pPr algn="ctr"/>
                      <a:r>
                        <a:rPr lang="en-US" altLang="zh-TW" sz="1600"/>
                        <a:t>23-&gt;27</a:t>
                      </a:r>
                      <a:endParaRPr lang="zh-TW" altLang="en-US" sz="1600" dirty="0"/>
                    </a:p>
                  </a:txBody>
                  <a:tcPr/>
                </a:tc>
                <a:tc>
                  <a:txBody>
                    <a:bodyPr/>
                    <a:lstStyle/>
                    <a:p>
                      <a:pPr algn="ctr">
                        <a:lnSpc>
                          <a:spcPct val="300000"/>
                        </a:lnSpc>
                      </a:pPr>
                      <a:r>
                        <a:rPr lang="en-US" altLang="zh-TW" sz="1600" dirty="0"/>
                        <a:t>13166</a:t>
                      </a:r>
                      <a:endParaRPr lang="zh-TW" altLang="en-US" sz="1600" dirty="0"/>
                    </a:p>
                  </a:txBody>
                  <a:tcPr/>
                </a:tc>
                <a:extLst>
                  <a:ext uri="{0D108BD9-81ED-4DB2-BD59-A6C34878D82A}">
                    <a16:rowId xmlns:a16="http://schemas.microsoft.com/office/drawing/2014/main" val="4066834754"/>
                  </a:ext>
                </a:extLst>
              </a:tr>
              <a:tr h="370840">
                <a:tc>
                  <a:txBody>
                    <a:bodyPr/>
                    <a:lstStyle/>
                    <a:p>
                      <a:pPr algn="ctr">
                        <a:lnSpc>
                          <a:spcPct val="300000"/>
                        </a:lnSpc>
                      </a:pPr>
                      <a:r>
                        <a:rPr lang="en-US" altLang="zh-TW" sz="1600" dirty="0"/>
                        <a:t>448</a:t>
                      </a:r>
                      <a:endParaRPr lang="zh-TW" altLang="en-US" sz="1600" dirty="0"/>
                    </a:p>
                  </a:txBody>
                  <a:tcPr/>
                </a:tc>
                <a:tc>
                  <a:txBody>
                    <a:bodyPr/>
                    <a:lstStyle/>
                    <a:p>
                      <a:pPr algn="ctr"/>
                      <a:r>
                        <a:rPr lang="en-US" altLang="zh-TW" sz="1600"/>
                        <a:t> 1-&gt;7</a:t>
                      </a:r>
                      <a:endParaRPr lang="en-US" altLang="zh-TW" sz="1600" dirty="0"/>
                    </a:p>
                    <a:p>
                      <a:pPr algn="ctr"/>
                      <a:r>
                        <a:rPr lang="en-US" altLang="zh-TW" sz="1600"/>
                        <a:t>8-&gt;15</a:t>
                      </a:r>
                      <a:endParaRPr lang="en-US" altLang="zh-TW" sz="1600" dirty="0"/>
                    </a:p>
                    <a:p>
                      <a:pPr algn="ctr"/>
                      <a:r>
                        <a:rPr lang="en-US" altLang="zh-TW" sz="1600"/>
                        <a:t>16-&gt;22</a:t>
                      </a:r>
                      <a:endParaRPr lang="en-US" altLang="zh-TW" sz="1600" dirty="0"/>
                    </a:p>
                    <a:p>
                      <a:pPr algn="ctr"/>
                      <a:r>
                        <a:rPr lang="en-US" altLang="zh-TW" sz="1600"/>
                        <a:t>23-&gt;27</a:t>
                      </a:r>
                      <a:endParaRPr lang="en-US" altLang="zh-TW" sz="1600" dirty="0"/>
                    </a:p>
                  </a:txBody>
                  <a:tcPr/>
                </a:tc>
                <a:tc>
                  <a:txBody>
                    <a:bodyPr/>
                    <a:lstStyle/>
                    <a:p>
                      <a:pPr algn="ctr">
                        <a:lnSpc>
                          <a:spcPct val="300000"/>
                        </a:lnSpc>
                      </a:pPr>
                      <a:r>
                        <a:rPr lang="en-US" altLang="zh-TW" sz="1600" dirty="0"/>
                        <a:t>11947</a:t>
                      </a:r>
                      <a:endParaRPr lang="zh-TW" altLang="en-US" sz="1600" dirty="0"/>
                    </a:p>
                  </a:txBody>
                  <a:tcPr/>
                </a:tc>
                <a:extLst>
                  <a:ext uri="{0D108BD9-81ED-4DB2-BD59-A6C34878D82A}">
                    <a16:rowId xmlns:a16="http://schemas.microsoft.com/office/drawing/2014/main" val="1329403471"/>
                  </a:ext>
                </a:extLst>
              </a:tr>
              <a:tr h="370840">
                <a:tc>
                  <a:txBody>
                    <a:bodyPr/>
                    <a:lstStyle/>
                    <a:p>
                      <a:pPr algn="ctr">
                        <a:lnSpc>
                          <a:spcPct val="250000"/>
                        </a:lnSpc>
                      </a:pPr>
                      <a:r>
                        <a:rPr lang="en-US" altLang="zh-TW" sz="1600" dirty="0"/>
                        <a:t>512</a:t>
                      </a:r>
                      <a:endParaRPr lang="zh-TW" altLang="en-US" sz="1600" dirty="0"/>
                    </a:p>
                  </a:txBody>
                  <a:tcPr/>
                </a:tc>
                <a:tc>
                  <a:txBody>
                    <a:bodyPr/>
                    <a:lstStyle/>
                    <a:p>
                      <a:pPr algn="ctr"/>
                      <a:r>
                        <a:rPr lang="en-US" altLang="zh-TW" sz="1600"/>
                        <a:t>1-&gt;</a:t>
                      </a:r>
                      <a:r>
                        <a:rPr lang="en-US" altLang="zh-TW" sz="1600" baseline="0"/>
                        <a:t>10</a:t>
                      </a:r>
                      <a:endParaRPr lang="en-US" altLang="zh-TW" sz="1600" baseline="0" dirty="0"/>
                    </a:p>
                    <a:p>
                      <a:pPr algn="ctr"/>
                      <a:r>
                        <a:rPr lang="en-US" altLang="zh-TW" sz="1600" baseline="0"/>
                        <a:t>11-&gt;17</a:t>
                      </a:r>
                      <a:endParaRPr lang="en-US" altLang="zh-TW" sz="1600" baseline="0" dirty="0"/>
                    </a:p>
                    <a:p>
                      <a:pPr algn="ctr"/>
                      <a:r>
                        <a:rPr lang="en-US" altLang="zh-TW" sz="1600" baseline="0"/>
                        <a:t>18-&gt;27</a:t>
                      </a:r>
                      <a:endParaRPr lang="zh-TW" altLang="en-US" sz="1600" dirty="0"/>
                    </a:p>
                  </a:txBody>
                  <a:tcPr/>
                </a:tc>
                <a:tc>
                  <a:txBody>
                    <a:bodyPr/>
                    <a:lstStyle/>
                    <a:p>
                      <a:pPr algn="ctr">
                        <a:lnSpc>
                          <a:spcPct val="250000"/>
                        </a:lnSpc>
                      </a:pPr>
                      <a:r>
                        <a:rPr lang="en-US" altLang="zh-TW" sz="1600" dirty="0"/>
                        <a:t>8419</a:t>
                      </a:r>
                      <a:endParaRPr lang="zh-TW" altLang="en-US" sz="1600" dirty="0"/>
                    </a:p>
                  </a:txBody>
                  <a:tcPr/>
                </a:tc>
                <a:extLst>
                  <a:ext uri="{0D108BD9-81ED-4DB2-BD59-A6C34878D82A}">
                    <a16:rowId xmlns:a16="http://schemas.microsoft.com/office/drawing/2014/main" val="3306801168"/>
                  </a:ext>
                </a:extLst>
              </a:tr>
              <a:tr h="370840">
                <a:tc>
                  <a:txBody>
                    <a:bodyPr/>
                    <a:lstStyle/>
                    <a:p>
                      <a:pPr algn="ctr">
                        <a:lnSpc>
                          <a:spcPct val="150000"/>
                        </a:lnSpc>
                      </a:pPr>
                      <a:r>
                        <a:rPr lang="en-US" altLang="zh-TW" sz="1600" dirty="0"/>
                        <a:t>1024</a:t>
                      </a:r>
                      <a:endParaRPr lang="zh-TW" altLang="en-US" sz="1600" dirty="0"/>
                    </a:p>
                  </a:txBody>
                  <a:tcPr/>
                </a:tc>
                <a:tc>
                  <a:txBody>
                    <a:bodyPr/>
                    <a:lstStyle/>
                    <a:p>
                      <a:pPr algn="ctr"/>
                      <a:r>
                        <a:rPr lang="en-US" altLang="zh-TW" sz="1600"/>
                        <a:t>1-&gt;14</a:t>
                      </a:r>
                      <a:endParaRPr lang="en-US" altLang="zh-TW" sz="1600" dirty="0"/>
                    </a:p>
                    <a:p>
                      <a:pPr algn="ctr"/>
                      <a:r>
                        <a:rPr lang="en-US" altLang="zh-TW" sz="1600"/>
                        <a:t>15-&gt;27</a:t>
                      </a:r>
                      <a:endParaRPr lang="zh-TW" altLang="en-US" sz="1600" dirty="0"/>
                    </a:p>
                  </a:txBody>
                  <a:tcPr/>
                </a:tc>
                <a:tc>
                  <a:txBody>
                    <a:bodyPr/>
                    <a:lstStyle/>
                    <a:p>
                      <a:pPr algn="ctr">
                        <a:lnSpc>
                          <a:spcPct val="150000"/>
                        </a:lnSpc>
                      </a:pPr>
                      <a:r>
                        <a:rPr lang="en-US" altLang="zh-TW" sz="1600" dirty="0"/>
                        <a:t>7182</a:t>
                      </a:r>
                      <a:endParaRPr lang="zh-TW" altLang="en-US" sz="1600" dirty="0"/>
                    </a:p>
                  </a:txBody>
                  <a:tcPr/>
                </a:tc>
                <a:extLst>
                  <a:ext uri="{0D108BD9-81ED-4DB2-BD59-A6C34878D82A}">
                    <a16:rowId xmlns:a16="http://schemas.microsoft.com/office/drawing/2014/main" val="1988168547"/>
                  </a:ext>
                </a:extLst>
              </a:tr>
              <a:tr h="370840">
                <a:tc>
                  <a:txBody>
                    <a:bodyPr/>
                    <a:lstStyle/>
                    <a:p>
                      <a:pPr algn="ctr"/>
                      <a:r>
                        <a:rPr lang="en-US" altLang="zh-TW" sz="1600" dirty="0"/>
                        <a:t>2048</a:t>
                      </a:r>
                      <a:endParaRPr lang="zh-TW" altLang="en-US" sz="1600" dirty="0"/>
                    </a:p>
                  </a:txBody>
                  <a:tcPr/>
                </a:tc>
                <a:tc>
                  <a:txBody>
                    <a:bodyPr/>
                    <a:lstStyle/>
                    <a:p>
                      <a:pPr algn="ctr"/>
                      <a:r>
                        <a:rPr lang="en-US" altLang="zh-TW" sz="1600" dirty="0"/>
                        <a:t>1-&gt;27</a:t>
                      </a:r>
                      <a:endParaRPr lang="zh-TW" altLang="en-US" sz="1600" dirty="0"/>
                    </a:p>
                  </a:txBody>
                  <a:tcPr/>
                </a:tc>
                <a:tc>
                  <a:txBody>
                    <a:bodyPr/>
                    <a:lstStyle/>
                    <a:p>
                      <a:pPr algn="ctr"/>
                      <a:r>
                        <a:rPr lang="en-US" altLang="zh-TW" sz="1600" dirty="0"/>
                        <a:t>6776</a:t>
                      </a:r>
                      <a:endParaRPr lang="zh-TW" altLang="en-US" sz="1600" dirty="0"/>
                    </a:p>
                  </a:txBody>
                  <a:tcPr/>
                </a:tc>
                <a:extLst>
                  <a:ext uri="{0D108BD9-81ED-4DB2-BD59-A6C34878D82A}">
                    <a16:rowId xmlns:a16="http://schemas.microsoft.com/office/drawing/2014/main" val="3161707470"/>
                  </a:ext>
                </a:extLst>
              </a:tr>
            </a:tbl>
          </a:graphicData>
        </a:graphic>
      </p:graphicFrame>
      <p:sp>
        <p:nvSpPr>
          <p:cNvPr id="14" name="文字方塊 13"/>
          <p:cNvSpPr txBox="1"/>
          <p:nvPr/>
        </p:nvSpPr>
        <p:spPr>
          <a:xfrm>
            <a:off x="4834390" y="1712811"/>
            <a:ext cx="6519409" cy="923330"/>
          </a:xfrm>
          <a:prstGeom prst="rect">
            <a:avLst/>
          </a:prstGeom>
          <a:noFill/>
        </p:spPr>
        <p:txBody>
          <a:bodyPr wrap="square" rtlCol="0">
            <a:spAutoFit/>
          </a:bodyPr>
          <a:lstStyle/>
          <a:p>
            <a:r>
              <a:rPr lang="en-US" altLang="zh-TW" dirty="0"/>
              <a:t>Model: VGG.  Profiled with a fixed batch size.</a:t>
            </a:r>
          </a:p>
          <a:p>
            <a:r>
              <a:rPr lang="en-US" altLang="zh-TW" dirty="0"/>
              <a:t># of layers = 27</a:t>
            </a:r>
          </a:p>
          <a:p>
            <a:r>
              <a:rPr lang="en-US" altLang="zh-TW" dirty="0"/>
              <a:t># of machines = 4</a:t>
            </a:r>
            <a:endParaRPr lang="zh-TW" altLang="en-US" dirty="0"/>
          </a:p>
        </p:txBody>
      </p:sp>
    </p:spTree>
    <p:extLst>
      <p:ext uri="{BB962C8B-B14F-4D97-AF65-F5344CB8AC3E}">
        <p14:creationId xmlns:p14="http://schemas.microsoft.com/office/powerpoint/2010/main" val="26958807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907292"/>
            <a:ext cx="11437575" cy="1680073"/>
          </a:xfrm>
        </p:spPr>
        <p:txBody>
          <a:bodyPr>
            <a:noAutofit/>
          </a:bodyPr>
          <a:lstStyle/>
          <a:p>
            <a:r>
              <a:rPr kumimoji="1" lang="en-US" altLang="zh-TW" dirty="0">
                <a:solidFill>
                  <a:schemeClr val="bg2">
                    <a:lumMod val="75000"/>
                  </a:schemeClr>
                </a:solidFill>
              </a:rPr>
              <a:t>Timeline Profiling</a:t>
            </a:r>
            <a:endParaRPr kumimoji="1" lang="zh-TW" altLang="en-US" dirty="0">
              <a:solidFill>
                <a:schemeClr val="bg2">
                  <a:lumMod val="75000"/>
                </a:schemeClr>
              </a:solidFill>
            </a:endParaRPr>
          </a:p>
        </p:txBody>
      </p:sp>
      <p:sp>
        <p:nvSpPr>
          <p:cNvPr id="3" name="投影片編號版面配置區 5">
            <a:extLst>
              <a:ext uri="{FF2B5EF4-FFF2-40B4-BE49-F238E27FC236}">
                <a16:creationId xmlns:a16="http://schemas.microsoft.com/office/drawing/2014/main" id="{B2B877FB-E242-0D40-B127-8ADF0003F702}"/>
              </a:ext>
            </a:extLst>
          </p:cNvPr>
          <p:cNvSpPr>
            <a:spLocks noGrp="1"/>
          </p:cNvSpPr>
          <p:nvPr>
            <p:ph type="sldNum" sz="quarter" idx="12"/>
          </p:nvPr>
        </p:nvSpPr>
        <p:spPr>
          <a:xfrm>
            <a:off x="8610600" y="6356350"/>
            <a:ext cx="2743200" cy="365125"/>
          </a:xfrm>
        </p:spPr>
        <p:txBody>
          <a:bodyPr/>
          <a:lstStyle/>
          <a:p>
            <a:fld id="{D57F1E4F-1CFF-5643-939E-217C01CDF565}" type="slidenum">
              <a:rPr lang="en-US" smtClean="0"/>
              <a:pPr/>
              <a:t>72</a:t>
            </a:fld>
            <a:endParaRPr lang="en-US" dirty="0"/>
          </a:p>
        </p:txBody>
      </p:sp>
      <p:sp>
        <p:nvSpPr>
          <p:cNvPr id="5" name="Rectangle 4">
            <a:extLst>
              <a:ext uri="{FF2B5EF4-FFF2-40B4-BE49-F238E27FC236}">
                <a16:creationId xmlns:a16="http://schemas.microsoft.com/office/drawing/2014/main" id="{91607EC9-9434-5F46-A962-F86426C003C6}"/>
              </a:ext>
            </a:extLst>
          </p:cNvPr>
          <p:cNvSpPr/>
          <p:nvPr/>
        </p:nvSpPr>
        <p:spPr>
          <a:xfrm>
            <a:off x="467193" y="3030059"/>
            <a:ext cx="11153930" cy="1015663"/>
          </a:xfrm>
          <a:prstGeom prst="rect">
            <a:avLst/>
          </a:prstGeom>
        </p:spPr>
        <p:txBody>
          <a:bodyPr wrap="square">
            <a:spAutoFit/>
          </a:bodyPr>
          <a:lstStyle/>
          <a:p>
            <a:pPr algn="ctr"/>
            <a:r>
              <a:rPr kumimoji="1" lang="en-US" altLang="zh-TW" sz="6000" dirty="0">
                <a:solidFill>
                  <a:schemeClr val="bg2">
                    <a:lumMod val="75000"/>
                  </a:schemeClr>
                </a:solidFill>
                <a:latin typeface="+mj-lt"/>
              </a:rPr>
              <a:t>Dynamic-Programming Partitioning </a:t>
            </a:r>
            <a:endParaRPr lang="en-US" sz="6000" dirty="0">
              <a:solidFill>
                <a:schemeClr val="bg2">
                  <a:lumMod val="75000"/>
                </a:schemeClr>
              </a:solidFill>
              <a:latin typeface="+mj-lt"/>
            </a:endParaRPr>
          </a:p>
        </p:txBody>
      </p:sp>
      <p:sp>
        <p:nvSpPr>
          <p:cNvPr id="6" name="Rectangle 5">
            <a:extLst>
              <a:ext uri="{FF2B5EF4-FFF2-40B4-BE49-F238E27FC236}">
                <a16:creationId xmlns:a16="http://schemas.microsoft.com/office/drawing/2014/main" id="{84D07122-D6D8-D145-A9A2-D5BF85E1DBFF}"/>
              </a:ext>
            </a:extLst>
          </p:cNvPr>
          <p:cNvSpPr/>
          <p:nvPr/>
        </p:nvSpPr>
        <p:spPr>
          <a:xfrm>
            <a:off x="734518" y="4488416"/>
            <a:ext cx="10619281" cy="1015663"/>
          </a:xfrm>
          <a:prstGeom prst="rect">
            <a:avLst/>
          </a:prstGeom>
        </p:spPr>
        <p:txBody>
          <a:bodyPr wrap="square">
            <a:spAutoFit/>
          </a:bodyPr>
          <a:lstStyle/>
          <a:p>
            <a:pPr algn="ctr"/>
            <a:r>
              <a:rPr kumimoji="1" lang="en-US" sz="6000">
                <a:solidFill>
                  <a:srgbClr val="00B0F0"/>
                </a:solidFill>
                <a:latin typeface="+mj-lt"/>
              </a:rPr>
              <a:t>Throughput Estimation</a:t>
            </a:r>
            <a:endParaRPr lang="en-US" sz="6000" dirty="0">
              <a:solidFill>
                <a:srgbClr val="00B0F0"/>
              </a:solidFill>
              <a:latin typeface="+mj-lt"/>
            </a:endParaRPr>
          </a:p>
        </p:txBody>
      </p:sp>
    </p:spTree>
    <p:extLst>
      <p:ext uri="{BB962C8B-B14F-4D97-AF65-F5344CB8AC3E}">
        <p14:creationId xmlns:p14="http://schemas.microsoft.com/office/powerpoint/2010/main" val="1045531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Model Partitioning</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altLang="zh-TW" sz="3800" dirty="0">
                <a:solidFill>
                  <a:schemeClr val="tx1">
                    <a:lumMod val="75000"/>
                    <a:lumOff val="25000"/>
                  </a:schemeClr>
                </a:solidFill>
                <a:ea typeface="新細明體"/>
                <a:cs typeface="Calibri"/>
              </a:rPr>
              <a:t>With the obtained partition from previous steps…</a:t>
            </a: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73</a:t>
            </a:fld>
            <a:endParaRPr lang="en-US"/>
          </a:p>
        </p:txBody>
      </p:sp>
      <p:sp>
        <p:nvSpPr>
          <p:cNvPr id="7" name="圓角矩形 6"/>
          <p:cNvSpPr/>
          <p:nvPr/>
        </p:nvSpPr>
        <p:spPr>
          <a:xfrm>
            <a:off x="1545431" y="4261685"/>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GPU0</a:t>
            </a:r>
            <a:endParaRPr lang="zh-TW" altLang="en-US" dirty="0"/>
          </a:p>
        </p:txBody>
      </p:sp>
      <p:sp>
        <p:nvSpPr>
          <p:cNvPr id="8" name="圓角矩形 7"/>
          <p:cNvSpPr/>
          <p:nvPr/>
        </p:nvSpPr>
        <p:spPr>
          <a:xfrm>
            <a:off x="3911091" y="3155394"/>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GPU1</a:t>
            </a:r>
            <a:endParaRPr lang="zh-TW" altLang="en-US" dirty="0"/>
          </a:p>
        </p:txBody>
      </p:sp>
      <p:sp>
        <p:nvSpPr>
          <p:cNvPr id="10" name="圓角矩形 9"/>
          <p:cNvSpPr/>
          <p:nvPr/>
        </p:nvSpPr>
        <p:spPr>
          <a:xfrm>
            <a:off x="3911091" y="4261685"/>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GPU2</a:t>
            </a:r>
            <a:endParaRPr lang="zh-TW" altLang="en-US" dirty="0"/>
          </a:p>
        </p:txBody>
      </p:sp>
      <p:sp>
        <p:nvSpPr>
          <p:cNvPr id="11" name="圓角矩形 10"/>
          <p:cNvSpPr/>
          <p:nvPr/>
        </p:nvSpPr>
        <p:spPr>
          <a:xfrm>
            <a:off x="3911090" y="5367976"/>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GPU3</a:t>
            </a:r>
            <a:endParaRPr lang="zh-TW" altLang="en-US" dirty="0"/>
          </a:p>
        </p:txBody>
      </p:sp>
      <p:sp>
        <p:nvSpPr>
          <p:cNvPr id="15" name="圓角矩形 14"/>
          <p:cNvSpPr/>
          <p:nvPr/>
        </p:nvSpPr>
        <p:spPr>
          <a:xfrm>
            <a:off x="8642410" y="4203940"/>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GPU6</a:t>
            </a:r>
            <a:endParaRPr lang="zh-TW" altLang="en-US" dirty="0"/>
          </a:p>
        </p:txBody>
      </p:sp>
      <p:sp>
        <p:nvSpPr>
          <p:cNvPr id="16" name="圓角矩形 15"/>
          <p:cNvSpPr/>
          <p:nvPr/>
        </p:nvSpPr>
        <p:spPr>
          <a:xfrm>
            <a:off x="6276750" y="3613966"/>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GPU4</a:t>
            </a:r>
            <a:endParaRPr lang="zh-TW" altLang="en-US" dirty="0"/>
          </a:p>
        </p:txBody>
      </p:sp>
      <p:sp>
        <p:nvSpPr>
          <p:cNvPr id="17" name="圓角矩形 16"/>
          <p:cNvSpPr/>
          <p:nvPr/>
        </p:nvSpPr>
        <p:spPr>
          <a:xfrm>
            <a:off x="6276750" y="4973301"/>
            <a:ext cx="989050" cy="9308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GPU5</a:t>
            </a:r>
            <a:endParaRPr lang="zh-TW" altLang="en-US" dirty="0"/>
          </a:p>
        </p:txBody>
      </p:sp>
      <p:sp>
        <p:nvSpPr>
          <p:cNvPr id="5" name="矩形 4"/>
          <p:cNvSpPr/>
          <p:nvPr/>
        </p:nvSpPr>
        <p:spPr>
          <a:xfrm>
            <a:off x="1164960" y="2978829"/>
            <a:ext cx="1754037" cy="349657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5863472" y="2978829"/>
            <a:ext cx="1754037" cy="349657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8255846" y="2978829"/>
            <a:ext cx="1754037" cy="349657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3528596" y="2978829"/>
            <a:ext cx="1754037" cy="3496574"/>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上-下雙向箭號 5"/>
          <p:cNvSpPr/>
          <p:nvPr/>
        </p:nvSpPr>
        <p:spPr>
          <a:xfrm rot="16200000" flipH="1">
            <a:off x="5460699" y="4255762"/>
            <a:ext cx="234578" cy="867858"/>
          </a:xfrm>
          <a:prstGeom prst="upDownArrow">
            <a:avLst>
              <a:gd name="adj1" fmla="val 40526"/>
              <a:gd name="adj2" fmla="val 7097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上-下雙向箭號 20"/>
          <p:cNvSpPr/>
          <p:nvPr/>
        </p:nvSpPr>
        <p:spPr>
          <a:xfrm rot="16200000" flipH="1">
            <a:off x="7808995" y="4255762"/>
            <a:ext cx="234578" cy="867858"/>
          </a:xfrm>
          <a:prstGeom prst="upDownArrow">
            <a:avLst>
              <a:gd name="adj1" fmla="val 40526"/>
              <a:gd name="adj2" fmla="val 7097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上-下雙向箭號 21"/>
          <p:cNvSpPr/>
          <p:nvPr/>
        </p:nvSpPr>
        <p:spPr>
          <a:xfrm rot="16200000" flipH="1">
            <a:off x="3104648" y="4255762"/>
            <a:ext cx="234578" cy="867858"/>
          </a:xfrm>
          <a:prstGeom prst="upDownArrow">
            <a:avLst>
              <a:gd name="adj1" fmla="val 40526"/>
              <a:gd name="adj2" fmla="val 7097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3915413" y="2511879"/>
            <a:ext cx="1092030" cy="461665"/>
          </a:xfrm>
          <a:prstGeom prst="rect">
            <a:avLst/>
          </a:prstGeom>
          <a:noFill/>
        </p:spPr>
        <p:txBody>
          <a:bodyPr wrap="none" rtlCol="0">
            <a:spAutoFit/>
          </a:bodyPr>
          <a:lstStyle/>
          <a:p>
            <a:r>
              <a:rPr lang="en-US" altLang="zh-TW" sz="2400" dirty="0"/>
              <a:t>Stage 1</a:t>
            </a:r>
            <a:endParaRPr lang="zh-TW" altLang="en-US" sz="2400" dirty="0"/>
          </a:p>
        </p:txBody>
      </p:sp>
      <p:sp>
        <p:nvSpPr>
          <p:cNvPr id="24" name="文字方塊 23"/>
          <p:cNvSpPr txBox="1"/>
          <p:nvPr/>
        </p:nvSpPr>
        <p:spPr>
          <a:xfrm>
            <a:off x="6209889" y="2511879"/>
            <a:ext cx="1092030" cy="461665"/>
          </a:xfrm>
          <a:prstGeom prst="rect">
            <a:avLst/>
          </a:prstGeom>
          <a:noFill/>
        </p:spPr>
        <p:txBody>
          <a:bodyPr wrap="none" rtlCol="0">
            <a:spAutoFit/>
          </a:bodyPr>
          <a:lstStyle/>
          <a:p>
            <a:r>
              <a:rPr lang="en-US" altLang="zh-TW" sz="2400" dirty="0"/>
              <a:t>Stage 2</a:t>
            </a:r>
            <a:endParaRPr lang="zh-TW" altLang="en-US" sz="2400" dirty="0"/>
          </a:p>
        </p:txBody>
      </p:sp>
      <p:sp>
        <p:nvSpPr>
          <p:cNvPr id="25" name="文字方塊 24"/>
          <p:cNvSpPr txBox="1"/>
          <p:nvPr/>
        </p:nvSpPr>
        <p:spPr>
          <a:xfrm>
            <a:off x="8614431" y="2511879"/>
            <a:ext cx="1092030" cy="461665"/>
          </a:xfrm>
          <a:prstGeom prst="rect">
            <a:avLst/>
          </a:prstGeom>
          <a:noFill/>
        </p:spPr>
        <p:txBody>
          <a:bodyPr wrap="none" rtlCol="0">
            <a:spAutoFit/>
          </a:bodyPr>
          <a:lstStyle/>
          <a:p>
            <a:r>
              <a:rPr lang="en-US" altLang="zh-TW" sz="2400" dirty="0"/>
              <a:t>Stage 3</a:t>
            </a:r>
            <a:endParaRPr lang="zh-TW" altLang="en-US" sz="2400" dirty="0"/>
          </a:p>
        </p:txBody>
      </p:sp>
      <p:sp>
        <p:nvSpPr>
          <p:cNvPr id="26" name="文字方塊 25"/>
          <p:cNvSpPr txBox="1"/>
          <p:nvPr/>
        </p:nvSpPr>
        <p:spPr>
          <a:xfrm>
            <a:off x="1493941" y="2511879"/>
            <a:ext cx="1092030" cy="461665"/>
          </a:xfrm>
          <a:prstGeom prst="rect">
            <a:avLst/>
          </a:prstGeom>
          <a:noFill/>
        </p:spPr>
        <p:txBody>
          <a:bodyPr wrap="none" rtlCol="0">
            <a:spAutoFit/>
          </a:bodyPr>
          <a:lstStyle/>
          <a:p>
            <a:r>
              <a:rPr lang="en-US" altLang="zh-TW" sz="2400" dirty="0"/>
              <a:t>Stage 0</a:t>
            </a:r>
            <a:endParaRPr lang="zh-TW" altLang="en-US" sz="2400" dirty="0"/>
          </a:p>
        </p:txBody>
      </p:sp>
    </p:spTree>
    <p:extLst>
      <p:ext uri="{BB962C8B-B14F-4D97-AF65-F5344CB8AC3E}">
        <p14:creationId xmlns:p14="http://schemas.microsoft.com/office/powerpoint/2010/main" val="3790865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Forward Pass</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74</a:t>
            </a:fld>
            <a:endParaRPr lang="en-US"/>
          </a:p>
        </p:txBody>
      </p:sp>
      <p:sp>
        <p:nvSpPr>
          <p:cNvPr id="3" name="圓角矩形 2"/>
          <p:cNvSpPr/>
          <p:nvPr/>
        </p:nvSpPr>
        <p:spPr>
          <a:xfrm>
            <a:off x="2190750" y="3435350"/>
            <a:ext cx="359410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920115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2533650" y="3721100"/>
            <a:ext cx="36195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124200" y="3721100"/>
            <a:ext cx="36195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714750" y="3721100"/>
            <a:ext cx="36195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5013325" y="3721100"/>
            <a:ext cx="361950"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3123332" y="5117584"/>
            <a:ext cx="1728935" cy="400110"/>
          </a:xfrm>
          <a:prstGeom prst="rect">
            <a:avLst/>
          </a:prstGeom>
        </p:spPr>
        <p:txBody>
          <a:bodyPr wrap="none">
            <a:spAutoFit/>
          </a:bodyPr>
          <a:lstStyle/>
          <a:p>
            <a:r>
              <a:rPr lang="en-US" altLang="zh-TW" sz="2000" dirty="0"/>
              <a:t>Multiple layers</a:t>
            </a:r>
            <a:endParaRPr lang="zh-TW" altLang="en-US" sz="2000" dirty="0"/>
          </a:p>
        </p:txBody>
      </p:sp>
      <p:sp>
        <p:nvSpPr>
          <p:cNvPr id="12" name="矩形 11"/>
          <p:cNvSpPr/>
          <p:nvPr/>
        </p:nvSpPr>
        <p:spPr>
          <a:xfrm>
            <a:off x="4305300" y="3987512"/>
            <a:ext cx="468398" cy="584775"/>
          </a:xfrm>
          <a:prstGeom prst="rect">
            <a:avLst/>
          </a:prstGeom>
        </p:spPr>
        <p:txBody>
          <a:bodyPr wrap="none">
            <a:spAutoFit/>
          </a:bodyPr>
          <a:lstStyle/>
          <a:p>
            <a:r>
              <a:rPr lang="en-US" altLang="zh-TW" sz="3200" dirty="0"/>
              <a:t>…</a:t>
            </a:r>
            <a:endParaRPr lang="zh-TW" altLang="en-US" sz="3200" dirty="0"/>
          </a:p>
        </p:txBody>
      </p:sp>
      <p:sp>
        <p:nvSpPr>
          <p:cNvPr id="7" name="上彎箭號 6"/>
          <p:cNvSpPr/>
          <p:nvPr/>
        </p:nvSpPr>
        <p:spPr>
          <a:xfrm rot="5400000">
            <a:off x="415925" y="2876550"/>
            <a:ext cx="2336800" cy="1206500"/>
          </a:xfrm>
          <a:prstGeom prst="bentUpArrow">
            <a:avLst>
              <a:gd name="adj1" fmla="val 13159"/>
              <a:gd name="adj2" fmla="val 14737"/>
              <a:gd name="adj3" fmla="val 40263"/>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上彎箭號 14"/>
          <p:cNvSpPr/>
          <p:nvPr/>
        </p:nvSpPr>
        <p:spPr>
          <a:xfrm rot="5400000">
            <a:off x="7348537" y="2957513"/>
            <a:ext cx="2498725" cy="1206500"/>
          </a:xfrm>
          <a:prstGeom prst="bentUpArrow">
            <a:avLst>
              <a:gd name="adj1" fmla="val 13159"/>
              <a:gd name="adj2" fmla="val 14737"/>
              <a:gd name="adj3" fmla="val 4026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上彎箭號 15"/>
          <p:cNvSpPr/>
          <p:nvPr/>
        </p:nvSpPr>
        <p:spPr>
          <a:xfrm>
            <a:off x="5796548" y="2311400"/>
            <a:ext cx="1206000" cy="2336801"/>
          </a:xfrm>
          <a:prstGeom prst="bentUpArrow">
            <a:avLst>
              <a:gd name="adj1" fmla="val 13159"/>
              <a:gd name="adj2" fmla="val 14737"/>
              <a:gd name="adj3" fmla="val 4026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339946" y="5745778"/>
            <a:ext cx="1143968" cy="523220"/>
          </a:xfrm>
          <a:prstGeom prst="rect">
            <a:avLst/>
          </a:prstGeom>
        </p:spPr>
        <p:txBody>
          <a:bodyPr wrap="none">
            <a:spAutoFit/>
          </a:bodyPr>
          <a:lstStyle/>
          <a:p>
            <a:r>
              <a:rPr lang="en-US" altLang="zh-TW" sz="2800" dirty="0"/>
              <a:t>Stage </a:t>
            </a:r>
            <a:r>
              <a:rPr lang="en-US" altLang="zh-TW" sz="2800" dirty="0" err="1"/>
              <a:t>i</a:t>
            </a:r>
            <a:endParaRPr lang="zh-TW" altLang="en-US" sz="2800" dirty="0"/>
          </a:p>
        </p:txBody>
      </p:sp>
      <p:sp>
        <p:nvSpPr>
          <p:cNvPr id="17" name="矩形 16"/>
          <p:cNvSpPr/>
          <p:nvPr/>
        </p:nvSpPr>
        <p:spPr>
          <a:xfrm>
            <a:off x="9311781" y="5745777"/>
            <a:ext cx="1506246" cy="523220"/>
          </a:xfrm>
          <a:prstGeom prst="rect">
            <a:avLst/>
          </a:prstGeom>
        </p:spPr>
        <p:txBody>
          <a:bodyPr wrap="none">
            <a:spAutoFit/>
          </a:bodyPr>
          <a:lstStyle/>
          <a:p>
            <a:r>
              <a:rPr lang="en-US" altLang="zh-TW" sz="2800" dirty="0"/>
              <a:t>Stage i+1</a:t>
            </a:r>
            <a:endParaRPr lang="zh-TW" altLang="en-US" sz="2800" dirty="0"/>
          </a:p>
        </p:txBody>
      </p:sp>
      <p:cxnSp>
        <p:nvCxnSpPr>
          <p:cNvPr id="19" name="直線接點 18"/>
          <p:cNvCxnSpPr/>
          <p:nvPr/>
        </p:nvCxnSpPr>
        <p:spPr>
          <a:xfrm>
            <a:off x="368300" y="2533650"/>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0611521" y="1835765"/>
            <a:ext cx="878767" cy="584775"/>
          </a:xfrm>
          <a:prstGeom prst="rect">
            <a:avLst/>
          </a:prstGeom>
        </p:spPr>
        <p:txBody>
          <a:bodyPr wrap="none">
            <a:spAutoFit/>
          </a:bodyPr>
          <a:lstStyle/>
          <a:p>
            <a:r>
              <a:rPr lang="en-US" altLang="zh-TW" sz="3200" dirty="0"/>
              <a:t>CPU</a:t>
            </a:r>
            <a:endParaRPr lang="zh-TW" altLang="en-US" sz="3200" dirty="0"/>
          </a:p>
        </p:txBody>
      </p:sp>
      <p:sp>
        <p:nvSpPr>
          <p:cNvPr id="21" name="矩形 20"/>
          <p:cNvSpPr/>
          <p:nvPr/>
        </p:nvSpPr>
        <p:spPr>
          <a:xfrm>
            <a:off x="75594" y="1558995"/>
            <a:ext cx="1919372" cy="707886"/>
          </a:xfrm>
          <a:prstGeom prst="rect">
            <a:avLst/>
          </a:prstGeom>
        </p:spPr>
        <p:txBody>
          <a:bodyPr wrap="none">
            <a:spAutoFit/>
          </a:bodyPr>
          <a:lstStyle/>
          <a:p>
            <a:pPr algn="ctr"/>
            <a:r>
              <a:rPr lang="en-US" altLang="zh-TW" sz="2000" dirty="0"/>
              <a:t>micro-batch</a:t>
            </a:r>
          </a:p>
          <a:p>
            <a:pPr algn="ctr"/>
            <a:r>
              <a:rPr lang="en-US" altLang="zh-TW" sz="2000" dirty="0"/>
              <a:t>input activations</a:t>
            </a:r>
            <a:endParaRPr lang="zh-TW" altLang="en-US" sz="2000" dirty="0"/>
          </a:p>
        </p:txBody>
      </p:sp>
      <p:sp>
        <p:nvSpPr>
          <p:cNvPr id="22" name="矩形 21"/>
          <p:cNvSpPr/>
          <p:nvPr/>
        </p:nvSpPr>
        <p:spPr>
          <a:xfrm>
            <a:off x="6373805" y="1558995"/>
            <a:ext cx="2081275" cy="707886"/>
          </a:xfrm>
          <a:prstGeom prst="rect">
            <a:avLst/>
          </a:prstGeom>
        </p:spPr>
        <p:txBody>
          <a:bodyPr wrap="none">
            <a:spAutoFit/>
          </a:bodyPr>
          <a:lstStyle/>
          <a:p>
            <a:pPr algn="ctr"/>
            <a:r>
              <a:rPr lang="en-US" altLang="zh-TW" sz="2000" dirty="0"/>
              <a:t>micro-batch</a:t>
            </a:r>
          </a:p>
          <a:p>
            <a:pPr algn="ctr"/>
            <a:r>
              <a:rPr lang="en-US" altLang="zh-TW" sz="2000" dirty="0"/>
              <a:t>output activations</a:t>
            </a:r>
            <a:endParaRPr lang="zh-TW" altLang="en-US" sz="2000" dirty="0"/>
          </a:p>
        </p:txBody>
      </p:sp>
      <p:grpSp>
        <p:nvGrpSpPr>
          <p:cNvPr id="31" name="群組 30"/>
          <p:cNvGrpSpPr/>
          <p:nvPr/>
        </p:nvGrpSpPr>
        <p:grpSpPr>
          <a:xfrm>
            <a:off x="2187575" y="2901147"/>
            <a:ext cx="3557905" cy="369332"/>
            <a:chOff x="2187575" y="2901147"/>
            <a:chExt cx="3557905" cy="369332"/>
          </a:xfrm>
        </p:grpSpPr>
        <p:cxnSp>
          <p:nvCxnSpPr>
            <p:cNvPr id="28" name="直線單箭頭接點 27"/>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p:cNvSpPr txBox="1"/>
                <p:nvPr/>
              </p:nvSpPr>
              <p:spPr>
                <a:xfrm>
                  <a:off x="2844800" y="2901147"/>
                  <a:ext cx="2331720" cy="369332"/>
                </a:xfrm>
                <a:prstGeom prst="rect">
                  <a:avLst/>
                </a:prstGeom>
                <a:solidFill>
                  <a:schemeClr val="bg1"/>
                </a:solidFill>
              </p:spPr>
              <p:txBody>
                <a:bodyPr wrap="square" rtlCol="0">
                  <a:spAutoFit/>
                </a:bodyPr>
                <a:lstStyle/>
                <a:p>
                  <a:pPr algn="ctr"/>
                  <a:r>
                    <a:rPr lang="en-US" altLang="zh-TW" b="1" u="sng" dirty="0"/>
                    <a:t>Computation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𝑭𝑻</m:t>
                          </m:r>
                        </m:e>
                        <m:sub>
                          <m:r>
                            <a:rPr lang="en-US" altLang="zh-TW" b="1" i="1" u="sng" smtClean="0">
                              <a:latin typeface="Cambria Math" panose="02040503050406030204" pitchFamily="18" charset="0"/>
                            </a:rPr>
                            <m:t>𝒊</m:t>
                          </m:r>
                        </m:sub>
                      </m:sSub>
                    </m:oMath>
                  </a14:m>
                  <a:endParaRPr lang="zh-TW" altLang="en-US" b="1" u="sng"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2844800" y="2901147"/>
                  <a:ext cx="2331720" cy="369332"/>
                </a:xfrm>
                <a:prstGeom prst="rect">
                  <a:avLst/>
                </a:prstGeom>
                <a:blipFill>
                  <a:blip r:embed="rId3"/>
                  <a:stretch>
                    <a:fillRect l="-2356" t="-10000" b="-26667"/>
                  </a:stretch>
                </a:blipFill>
              </p:spPr>
              <p:txBody>
                <a:bodyPr/>
                <a:lstStyle/>
                <a:p>
                  <a:r>
                    <a:rPr lang="zh-TW" altLang="en-US">
                      <a:noFill/>
                    </a:rPr>
                    <a:t> </a:t>
                  </a:r>
                </a:p>
              </p:txBody>
            </p:sp>
          </mc:Fallback>
        </mc:AlternateContent>
      </p:grpSp>
      <p:sp>
        <p:nvSpPr>
          <p:cNvPr id="26" name="矩形 25"/>
          <p:cNvSpPr/>
          <p:nvPr/>
        </p:nvSpPr>
        <p:spPr>
          <a:xfrm>
            <a:off x="10611521" y="2572284"/>
            <a:ext cx="918841" cy="584775"/>
          </a:xfrm>
          <a:prstGeom prst="rect">
            <a:avLst/>
          </a:prstGeom>
        </p:spPr>
        <p:txBody>
          <a:bodyPr wrap="none">
            <a:spAutoFit/>
          </a:bodyPr>
          <a:lstStyle/>
          <a:p>
            <a:r>
              <a:rPr lang="en-US" altLang="zh-TW" sz="3200" dirty="0"/>
              <a:t>GPU</a:t>
            </a:r>
            <a:endParaRPr lang="zh-TW" altLang="en-US" sz="3200" dirty="0"/>
          </a:p>
        </p:txBody>
      </p:sp>
      <p:grpSp>
        <p:nvGrpSpPr>
          <p:cNvPr id="32" name="群組 31"/>
          <p:cNvGrpSpPr/>
          <p:nvPr/>
        </p:nvGrpSpPr>
        <p:grpSpPr>
          <a:xfrm>
            <a:off x="5919084" y="4972487"/>
            <a:ext cx="3147832" cy="646331"/>
            <a:chOff x="2187575" y="2789387"/>
            <a:chExt cx="3557905" cy="646331"/>
          </a:xfrm>
        </p:grpSpPr>
        <p:cxnSp>
          <p:nvCxnSpPr>
            <p:cNvPr id="33" name="直線單箭頭接點 32"/>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p:cNvSpPr txBox="1"/>
                <p:nvPr/>
              </p:nvSpPr>
              <p:spPr>
                <a:xfrm>
                  <a:off x="2892815" y="2789387"/>
                  <a:ext cx="2163127" cy="646331"/>
                </a:xfrm>
                <a:prstGeom prst="rect">
                  <a:avLst/>
                </a:prstGeom>
                <a:solidFill>
                  <a:schemeClr val="bg1"/>
                </a:solidFill>
              </p:spPr>
              <p:txBody>
                <a:bodyPr wrap="square" rtlCol="0">
                  <a:spAutoFit/>
                </a:bodyPr>
                <a:lstStyle/>
                <a:p>
                  <a:pPr algn="ctr"/>
                  <a:r>
                    <a:rPr lang="en-US" altLang="zh-TW" b="1" u="sng" dirty="0"/>
                    <a:t>Communication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𝑭𝑪</m:t>
                          </m:r>
                        </m:e>
                        <m:sub>
                          <m:r>
                            <a:rPr lang="en-US" altLang="zh-TW" b="1" i="1" u="sng" smtClean="0">
                              <a:latin typeface="Cambria Math" panose="02040503050406030204" pitchFamily="18" charset="0"/>
                            </a:rPr>
                            <m:t>𝒊</m:t>
                          </m:r>
                        </m:sub>
                      </m:sSub>
                    </m:oMath>
                  </a14:m>
                  <a:endParaRPr lang="zh-TW" altLang="en-US" b="1" u="sng"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2892815" y="2789387"/>
                  <a:ext cx="2163127" cy="646331"/>
                </a:xfrm>
                <a:prstGeom prst="rect">
                  <a:avLst/>
                </a:prstGeom>
                <a:blipFill>
                  <a:blip r:embed="rId4"/>
                  <a:stretch>
                    <a:fillRect t="-5660" b="-14151"/>
                  </a:stretch>
                </a:blipFill>
              </p:spPr>
              <p:txBody>
                <a:bodyPr/>
                <a:lstStyle/>
                <a:p>
                  <a:r>
                    <a:rPr lang="zh-TW" altLang="en-US">
                      <a:noFill/>
                    </a:rPr>
                    <a:t> </a:t>
                  </a:r>
                </a:p>
              </p:txBody>
            </p:sp>
          </mc:Fallback>
        </mc:AlternateContent>
      </p:grpSp>
      <p:grpSp>
        <p:nvGrpSpPr>
          <p:cNvPr id="36" name="群組 35"/>
          <p:cNvGrpSpPr/>
          <p:nvPr/>
        </p:nvGrpSpPr>
        <p:grpSpPr>
          <a:xfrm>
            <a:off x="9492703" y="3966764"/>
            <a:ext cx="1212048" cy="1168401"/>
            <a:chOff x="9454603" y="3966764"/>
            <a:chExt cx="1212048" cy="1168401"/>
          </a:xfrm>
        </p:grpSpPr>
        <p:sp>
          <p:nvSpPr>
            <p:cNvPr id="37" name="矩形 36"/>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36404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Backward Pass</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75</a:t>
            </a:fld>
            <a:endParaRPr lang="en-US"/>
          </a:p>
        </p:txBody>
      </p:sp>
      <p:grpSp>
        <p:nvGrpSpPr>
          <p:cNvPr id="14" name="群組 13"/>
          <p:cNvGrpSpPr/>
          <p:nvPr/>
        </p:nvGrpSpPr>
        <p:grpSpPr>
          <a:xfrm>
            <a:off x="3632668" y="2421466"/>
            <a:ext cx="4489460" cy="3829594"/>
            <a:chOff x="8407878" y="2480203"/>
            <a:chExt cx="4489460" cy="3829594"/>
          </a:xfrm>
        </p:grpSpPr>
        <p:sp>
          <p:nvSpPr>
            <p:cNvPr id="35" name="圓角矩形 34"/>
            <p:cNvSpPr/>
            <p:nvPr/>
          </p:nvSpPr>
          <p:spPr>
            <a:xfrm>
              <a:off x="8407878" y="2480203"/>
              <a:ext cx="4489460" cy="275643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9943055" y="5663466"/>
              <a:ext cx="1419107" cy="646331"/>
            </a:xfrm>
            <a:prstGeom prst="rect">
              <a:avLst/>
            </a:prstGeom>
          </p:spPr>
          <p:txBody>
            <a:bodyPr wrap="none">
              <a:spAutoFit/>
            </a:bodyPr>
            <a:lstStyle/>
            <a:p>
              <a:pPr algn="ctr"/>
              <a:r>
                <a:rPr lang="en-US" altLang="zh-TW" sz="3600" dirty="0"/>
                <a:t>Stage </a:t>
              </a:r>
              <a:r>
                <a:rPr lang="en-US" altLang="zh-TW" sz="3600" dirty="0" err="1"/>
                <a:t>i</a:t>
              </a:r>
              <a:endParaRPr lang="zh-TW" altLang="en-US" sz="3600" dirty="0"/>
            </a:p>
          </p:txBody>
        </p:sp>
      </p:grpSp>
      <p:grpSp>
        <p:nvGrpSpPr>
          <p:cNvPr id="61" name="群組 60"/>
          <p:cNvGrpSpPr/>
          <p:nvPr/>
        </p:nvGrpSpPr>
        <p:grpSpPr>
          <a:xfrm>
            <a:off x="1032649" y="2592358"/>
            <a:ext cx="2600019" cy="954107"/>
            <a:chOff x="1032649" y="2592358"/>
            <a:chExt cx="2600019" cy="954107"/>
          </a:xfrm>
        </p:grpSpPr>
        <p:sp>
          <p:nvSpPr>
            <p:cNvPr id="49" name="矩形 48"/>
            <p:cNvSpPr/>
            <p:nvPr/>
          </p:nvSpPr>
          <p:spPr>
            <a:xfrm>
              <a:off x="1032649" y="2592358"/>
              <a:ext cx="1789143" cy="954107"/>
            </a:xfrm>
            <a:prstGeom prst="rect">
              <a:avLst/>
            </a:prstGeom>
          </p:spPr>
          <p:txBody>
            <a:bodyPr wrap="none">
              <a:spAutoFit/>
            </a:bodyPr>
            <a:lstStyle/>
            <a:p>
              <a:pPr algn="ctr"/>
              <a:r>
                <a:rPr lang="en-US" altLang="zh-TW" sz="2800" dirty="0"/>
                <a:t>activations</a:t>
              </a:r>
            </a:p>
            <a:p>
              <a:pPr algn="ctr"/>
              <a:r>
                <a:rPr lang="en-US" altLang="zh-TW" sz="2800" dirty="0"/>
                <a:t>of stage i-1</a:t>
              </a:r>
              <a:endParaRPr lang="zh-TW" altLang="en-US" sz="2800" dirty="0"/>
            </a:p>
          </p:txBody>
        </p:sp>
        <p:cxnSp>
          <p:nvCxnSpPr>
            <p:cNvPr id="52" name="直線單箭頭接點 51"/>
            <p:cNvCxnSpPr/>
            <p:nvPr/>
          </p:nvCxnSpPr>
          <p:spPr>
            <a:xfrm>
              <a:off x="2929935" y="3098092"/>
              <a:ext cx="702733" cy="0"/>
            </a:xfrm>
            <a:prstGeom prst="straightConnector1">
              <a:avLst/>
            </a:prstGeom>
            <a:ln w="3810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2" name="群組 61"/>
          <p:cNvGrpSpPr/>
          <p:nvPr/>
        </p:nvGrpSpPr>
        <p:grpSpPr>
          <a:xfrm>
            <a:off x="8122128" y="3256037"/>
            <a:ext cx="2701260" cy="954107"/>
            <a:chOff x="8122128" y="3256037"/>
            <a:chExt cx="2701260" cy="954107"/>
          </a:xfrm>
        </p:grpSpPr>
        <p:sp>
          <p:nvSpPr>
            <p:cNvPr id="50" name="矩形 49"/>
            <p:cNvSpPr/>
            <p:nvPr/>
          </p:nvSpPr>
          <p:spPr>
            <a:xfrm>
              <a:off x="8965315" y="3256037"/>
              <a:ext cx="1858073" cy="954107"/>
            </a:xfrm>
            <a:prstGeom prst="rect">
              <a:avLst/>
            </a:prstGeom>
          </p:spPr>
          <p:txBody>
            <a:bodyPr wrap="none">
              <a:spAutoFit/>
            </a:bodyPr>
            <a:lstStyle/>
            <a:p>
              <a:pPr algn="ctr"/>
              <a:r>
                <a:rPr lang="en-US" altLang="zh-TW" sz="2800" dirty="0"/>
                <a:t>gradients</a:t>
              </a:r>
            </a:p>
            <a:p>
              <a:pPr algn="ctr"/>
              <a:r>
                <a:rPr lang="en-US" altLang="zh-TW" sz="2800" dirty="0"/>
                <a:t>of stage i+1</a:t>
              </a:r>
              <a:endParaRPr lang="zh-TW" altLang="en-US" sz="2800" dirty="0"/>
            </a:p>
          </p:txBody>
        </p:sp>
        <p:cxnSp>
          <p:nvCxnSpPr>
            <p:cNvPr id="54" name="直線單箭頭接點 53"/>
            <p:cNvCxnSpPr/>
            <p:nvPr/>
          </p:nvCxnSpPr>
          <p:spPr>
            <a:xfrm flipH="1">
              <a:off x="8122128" y="3741558"/>
              <a:ext cx="702733" cy="0"/>
            </a:xfrm>
            <a:prstGeom prst="straightConnector1">
              <a:avLst/>
            </a:prstGeom>
            <a:ln w="3810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群組 59"/>
          <p:cNvGrpSpPr/>
          <p:nvPr/>
        </p:nvGrpSpPr>
        <p:grpSpPr>
          <a:xfrm>
            <a:off x="4020355" y="2790797"/>
            <a:ext cx="3694089" cy="713696"/>
            <a:chOff x="4020355" y="2663796"/>
            <a:chExt cx="3694089" cy="713696"/>
          </a:xfrm>
        </p:grpSpPr>
        <p:cxnSp>
          <p:nvCxnSpPr>
            <p:cNvPr id="25" name="直線單箭頭接點 24"/>
            <p:cNvCxnSpPr/>
            <p:nvPr/>
          </p:nvCxnSpPr>
          <p:spPr>
            <a:xfrm>
              <a:off x="4199467" y="3377492"/>
              <a:ext cx="3335867" cy="0"/>
            </a:xfrm>
            <a:prstGeom prst="straightConnector1">
              <a:avLst/>
            </a:prstGeom>
            <a:ln w="38100">
              <a:solidFill>
                <a:schemeClr val="bg2">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020355" y="2663796"/>
              <a:ext cx="3694089" cy="523220"/>
            </a:xfrm>
            <a:prstGeom prst="rect">
              <a:avLst/>
            </a:prstGeom>
          </p:spPr>
          <p:txBody>
            <a:bodyPr wrap="none">
              <a:spAutoFit/>
            </a:bodyPr>
            <a:lstStyle/>
            <a:p>
              <a:pPr algn="ctr"/>
              <a:r>
                <a:rPr lang="en-US" altLang="zh-TW" sz="2800" dirty="0"/>
                <a:t>forward re-computation</a:t>
              </a:r>
              <a:endParaRPr lang="zh-TW" altLang="en-US" sz="2800" dirty="0"/>
            </a:p>
          </p:txBody>
        </p:sp>
      </p:grpSp>
      <p:grpSp>
        <p:nvGrpSpPr>
          <p:cNvPr id="59" name="群組 58"/>
          <p:cNvGrpSpPr/>
          <p:nvPr/>
        </p:nvGrpSpPr>
        <p:grpSpPr>
          <a:xfrm>
            <a:off x="4199467" y="3942614"/>
            <a:ext cx="3335867" cy="636438"/>
            <a:chOff x="4199467" y="3807146"/>
            <a:chExt cx="3335867" cy="636438"/>
          </a:xfrm>
        </p:grpSpPr>
        <p:cxnSp>
          <p:nvCxnSpPr>
            <p:cNvPr id="55" name="直線單箭頭接點 54"/>
            <p:cNvCxnSpPr/>
            <p:nvPr/>
          </p:nvCxnSpPr>
          <p:spPr>
            <a:xfrm flipH="1">
              <a:off x="4199467" y="4443584"/>
              <a:ext cx="3335867" cy="0"/>
            </a:xfrm>
            <a:prstGeom prst="straightConnector1">
              <a:avLst/>
            </a:prstGeom>
            <a:ln w="38100">
              <a:solidFill>
                <a:schemeClr val="bg2">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4604557" y="3807146"/>
              <a:ext cx="2728889" cy="523220"/>
            </a:xfrm>
            <a:prstGeom prst="rect">
              <a:avLst/>
            </a:prstGeom>
          </p:spPr>
          <p:txBody>
            <a:bodyPr wrap="none">
              <a:spAutoFit/>
            </a:bodyPr>
            <a:lstStyle/>
            <a:p>
              <a:pPr algn="ctr"/>
              <a:r>
                <a:rPr lang="en-US" altLang="zh-TW" sz="2800" dirty="0"/>
                <a:t>back propagation</a:t>
              </a:r>
              <a:endParaRPr lang="zh-TW" altLang="en-US" sz="2800" dirty="0"/>
            </a:p>
          </p:txBody>
        </p:sp>
      </p:grpSp>
      <p:grpSp>
        <p:nvGrpSpPr>
          <p:cNvPr id="63" name="群組 62"/>
          <p:cNvGrpSpPr/>
          <p:nvPr/>
        </p:nvGrpSpPr>
        <p:grpSpPr>
          <a:xfrm>
            <a:off x="1158163" y="3984171"/>
            <a:ext cx="2474505" cy="954107"/>
            <a:chOff x="1158163" y="3984171"/>
            <a:chExt cx="2474505" cy="954107"/>
          </a:xfrm>
        </p:grpSpPr>
        <p:cxnSp>
          <p:nvCxnSpPr>
            <p:cNvPr id="53" name="直線單箭頭接點 52"/>
            <p:cNvCxnSpPr/>
            <p:nvPr/>
          </p:nvCxnSpPr>
          <p:spPr>
            <a:xfrm flipH="1">
              <a:off x="2929935" y="4461225"/>
              <a:ext cx="702733" cy="0"/>
            </a:xfrm>
            <a:prstGeom prst="straightConnector1">
              <a:avLst/>
            </a:prstGeom>
            <a:ln w="3810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158163" y="3984171"/>
              <a:ext cx="1538113" cy="954107"/>
            </a:xfrm>
            <a:prstGeom prst="rect">
              <a:avLst/>
            </a:prstGeom>
          </p:spPr>
          <p:txBody>
            <a:bodyPr wrap="none">
              <a:spAutoFit/>
            </a:bodyPr>
            <a:lstStyle/>
            <a:p>
              <a:pPr algn="ctr"/>
              <a:r>
                <a:rPr lang="en-US" altLang="zh-TW" sz="2800" dirty="0"/>
                <a:t>gradients</a:t>
              </a:r>
            </a:p>
            <a:p>
              <a:pPr algn="ctr"/>
              <a:r>
                <a:rPr lang="en-US" altLang="zh-TW" sz="2800" dirty="0"/>
                <a:t>of stage </a:t>
              </a:r>
              <a:r>
                <a:rPr lang="en-US" altLang="zh-TW" sz="2800" dirty="0" err="1"/>
                <a:t>i</a:t>
              </a:r>
              <a:endParaRPr lang="zh-TW" altLang="en-US" sz="2800" dirty="0"/>
            </a:p>
          </p:txBody>
        </p:sp>
      </p:grpSp>
    </p:spTree>
    <p:extLst>
      <p:ext uri="{BB962C8B-B14F-4D97-AF65-F5344CB8AC3E}">
        <p14:creationId xmlns:p14="http://schemas.microsoft.com/office/powerpoint/2010/main" val="1720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群組 48"/>
          <p:cNvGrpSpPr/>
          <p:nvPr/>
        </p:nvGrpSpPr>
        <p:grpSpPr>
          <a:xfrm>
            <a:off x="941810" y="3435350"/>
            <a:ext cx="1758950" cy="2165350"/>
            <a:chOff x="941810" y="3435350"/>
            <a:chExt cx="1758950" cy="2165350"/>
          </a:xfrm>
        </p:grpSpPr>
        <p:sp>
          <p:nvSpPr>
            <p:cNvPr id="50" name="圓角矩形 49"/>
            <p:cNvSpPr/>
            <p:nvPr/>
          </p:nvSpPr>
          <p:spPr>
            <a:xfrm>
              <a:off x="94181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p:cNvGrpSpPr/>
            <p:nvPr/>
          </p:nvGrpSpPr>
          <p:grpSpPr>
            <a:xfrm>
              <a:off x="1215260" y="3813195"/>
              <a:ext cx="1212048" cy="1498941"/>
              <a:chOff x="9454603" y="3966764"/>
              <a:chExt cx="1212048" cy="1168401"/>
            </a:xfrm>
          </p:grpSpPr>
          <p:sp>
            <p:nvSpPr>
              <p:cNvPr id="52" name="矩形 51"/>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4" name="群組 3"/>
          <p:cNvGrpSpPr/>
          <p:nvPr/>
        </p:nvGrpSpPr>
        <p:grpSpPr>
          <a:xfrm>
            <a:off x="6809210" y="3435350"/>
            <a:ext cx="1758950" cy="2833647"/>
            <a:chOff x="6809210" y="3435350"/>
            <a:chExt cx="1758950" cy="2833647"/>
          </a:xfrm>
        </p:grpSpPr>
        <p:grpSp>
          <p:nvGrpSpPr>
            <p:cNvPr id="3" name="群組 2"/>
            <p:cNvGrpSpPr/>
            <p:nvPr/>
          </p:nvGrpSpPr>
          <p:grpSpPr>
            <a:xfrm>
              <a:off x="6809210" y="3435350"/>
              <a:ext cx="1758950" cy="2165350"/>
              <a:chOff x="941810" y="3435350"/>
              <a:chExt cx="1758950" cy="2165350"/>
            </a:xfrm>
          </p:grpSpPr>
          <p:sp>
            <p:nvSpPr>
              <p:cNvPr id="41" name="圓角矩形 40"/>
              <p:cNvSpPr/>
              <p:nvPr/>
            </p:nvSpPr>
            <p:spPr>
              <a:xfrm>
                <a:off x="94181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29"/>
              <p:cNvGrpSpPr/>
              <p:nvPr/>
            </p:nvGrpSpPr>
            <p:grpSpPr>
              <a:xfrm>
                <a:off x="1215260" y="3813195"/>
                <a:ext cx="1212048" cy="1498941"/>
                <a:chOff x="9454603" y="3966764"/>
                <a:chExt cx="1212048" cy="1168401"/>
              </a:xfrm>
            </p:grpSpPr>
            <p:sp>
              <p:nvSpPr>
                <p:cNvPr id="37" name="矩形 36"/>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36" name="矩形 35"/>
            <p:cNvSpPr/>
            <p:nvPr/>
          </p:nvSpPr>
          <p:spPr>
            <a:xfrm>
              <a:off x="7121031" y="5745777"/>
              <a:ext cx="1143967" cy="523220"/>
            </a:xfrm>
            <a:prstGeom prst="rect">
              <a:avLst/>
            </a:prstGeom>
          </p:spPr>
          <p:txBody>
            <a:bodyPr wrap="none">
              <a:spAutoFit/>
            </a:bodyPr>
            <a:lstStyle/>
            <a:p>
              <a:pPr algn="ctr"/>
              <a:r>
                <a:rPr lang="en-US" altLang="zh-TW" sz="2800" dirty="0"/>
                <a:t>Stage </a:t>
              </a:r>
              <a:r>
                <a:rPr lang="en-US" altLang="zh-TW" sz="2800" dirty="0" err="1"/>
                <a:t>i</a:t>
              </a:r>
              <a:endParaRPr lang="zh-TW" altLang="en-US" sz="2800" dirty="0"/>
            </a:p>
          </p:txBody>
        </p:sp>
      </p:grpSp>
      <p:sp>
        <p:nvSpPr>
          <p:cNvPr id="2" name="標題 1"/>
          <p:cNvSpPr>
            <a:spLocks noGrp="1"/>
          </p:cNvSpPr>
          <p:nvPr>
            <p:ph type="title"/>
          </p:nvPr>
        </p:nvSpPr>
        <p:spPr/>
        <p:txBody>
          <a:bodyPr>
            <a:noAutofit/>
          </a:bodyPr>
          <a:lstStyle/>
          <a:p>
            <a:pPr algn="ctr"/>
            <a:r>
              <a:rPr kumimoji="1" lang="en-US" altLang="zh-TW" sz="8800" dirty="0">
                <a:solidFill>
                  <a:srgbClr val="FF0000"/>
                </a:solidFill>
              </a:rPr>
              <a:t>Backward Pass</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76</a:t>
            </a:fld>
            <a:endParaRPr lang="en-US"/>
          </a:p>
        </p:txBody>
      </p:sp>
      <p:sp>
        <p:nvSpPr>
          <p:cNvPr id="16" name="上彎箭號 15"/>
          <p:cNvSpPr/>
          <p:nvPr/>
        </p:nvSpPr>
        <p:spPr>
          <a:xfrm flipH="1">
            <a:off x="5643336" y="2246489"/>
            <a:ext cx="1165872" cy="2435577"/>
          </a:xfrm>
          <a:prstGeom prst="bentUpArrow">
            <a:avLst>
              <a:gd name="adj1" fmla="val 18073"/>
              <a:gd name="adj2" fmla="val 21231"/>
              <a:gd name="adj3" fmla="val 37455"/>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10611521" y="1835765"/>
            <a:ext cx="878767" cy="584775"/>
          </a:xfrm>
          <a:prstGeom prst="rect">
            <a:avLst/>
          </a:prstGeom>
        </p:spPr>
        <p:txBody>
          <a:bodyPr wrap="none">
            <a:spAutoFit/>
          </a:bodyPr>
          <a:lstStyle/>
          <a:p>
            <a:r>
              <a:rPr lang="en-US" altLang="zh-TW" sz="3200" dirty="0"/>
              <a:t>CPU</a:t>
            </a:r>
            <a:endParaRPr lang="zh-TW" altLang="en-US" sz="3200" dirty="0"/>
          </a:p>
        </p:txBody>
      </p:sp>
      <p:sp>
        <p:nvSpPr>
          <p:cNvPr id="21" name="矩形 20"/>
          <p:cNvSpPr/>
          <p:nvPr/>
        </p:nvSpPr>
        <p:spPr>
          <a:xfrm>
            <a:off x="8332497" y="1742475"/>
            <a:ext cx="1311834" cy="400110"/>
          </a:xfrm>
          <a:prstGeom prst="rect">
            <a:avLst/>
          </a:prstGeom>
        </p:spPr>
        <p:txBody>
          <a:bodyPr wrap="none">
            <a:spAutoFit/>
          </a:bodyPr>
          <a:lstStyle/>
          <a:p>
            <a:pPr algn="ctr"/>
            <a:r>
              <a:rPr lang="en-US" altLang="zh-TW" sz="2000" dirty="0"/>
              <a:t>activations</a:t>
            </a:r>
            <a:endParaRPr lang="zh-TW" altLang="en-US" sz="2000" dirty="0"/>
          </a:p>
        </p:txBody>
      </p:sp>
      <p:sp>
        <p:nvSpPr>
          <p:cNvPr id="22" name="矩形 21"/>
          <p:cNvSpPr/>
          <p:nvPr/>
        </p:nvSpPr>
        <p:spPr>
          <a:xfrm>
            <a:off x="9578869" y="1741427"/>
            <a:ext cx="1212575" cy="400110"/>
          </a:xfrm>
          <a:prstGeom prst="rect">
            <a:avLst/>
          </a:prstGeom>
        </p:spPr>
        <p:txBody>
          <a:bodyPr wrap="none">
            <a:spAutoFit/>
          </a:bodyPr>
          <a:lstStyle/>
          <a:p>
            <a:pPr algn="ctr"/>
            <a:r>
              <a:rPr lang="en-US" altLang="zh-TW" sz="2000" dirty="0"/>
              <a:t>gradients </a:t>
            </a:r>
            <a:endParaRPr lang="zh-TW" altLang="en-US" sz="2000" dirty="0"/>
          </a:p>
        </p:txBody>
      </p:sp>
      <p:grpSp>
        <p:nvGrpSpPr>
          <p:cNvPr id="31" name="群組 30"/>
          <p:cNvGrpSpPr/>
          <p:nvPr/>
        </p:nvGrpSpPr>
        <p:grpSpPr>
          <a:xfrm>
            <a:off x="6600560" y="2641492"/>
            <a:ext cx="2184907" cy="646331"/>
            <a:chOff x="2187575" y="2808939"/>
            <a:chExt cx="3557905" cy="646331"/>
          </a:xfrm>
        </p:grpSpPr>
        <p:cxnSp>
          <p:nvCxnSpPr>
            <p:cNvPr id="28" name="直線單箭頭接點 27"/>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p:cNvSpPr txBox="1"/>
                <p:nvPr/>
              </p:nvSpPr>
              <p:spPr>
                <a:xfrm>
                  <a:off x="2844799" y="2808939"/>
                  <a:ext cx="2331721" cy="646331"/>
                </a:xfrm>
                <a:prstGeom prst="rect">
                  <a:avLst/>
                </a:prstGeom>
                <a:solidFill>
                  <a:schemeClr val="bg1"/>
                </a:solidFill>
              </p:spPr>
              <p:txBody>
                <a:bodyPr wrap="square" rtlCol="0">
                  <a:spAutoFit/>
                </a:bodyPr>
                <a:lstStyle/>
                <a:p>
                  <a:pPr algn="ctr"/>
                  <a:r>
                    <a:rPr lang="en-US" altLang="zh-TW" b="1" u="sng" dirty="0"/>
                    <a:t>Computation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𝑩𝑻</m:t>
                          </m:r>
                        </m:e>
                        <m:sub>
                          <m:r>
                            <a:rPr lang="en-US" altLang="zh-TW" b="1" i="1" u="sng" smtClean="0">
                              <a:latin typeface="Cambria Math" panose="02040503050406030204" pitchFamily="18" charset="0"/>
                            </a:rPr>
                            <m:t>𝒊</m:t>
                          </m:r>
                        </m:sub>
                      </m:sSub>
                    </m:oMath>
                  </a14:m>
                  <a:endParaRPr lang="zh-TW" altLang="en-US" b="1" u="sng"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2844799" y="2808939"/>
                  <a:ext cx="2331721" cy="646331"/>
                </a:xfrm>
                <a:prstGeom prst="rect">
                  <a:avLst/>
                </a:prstGeom>
                <a:blipFill>
                  <a:blip r:embed="rId3"/>
                  <a:stretch>
                    <a:fillRect l="-3404" t="-4717" r="-6809" b="-14151"/>
                  </a:stretch>
                </a:blipFill>
              </p:spPr>
              <p:txBody>
                <a:bodyPr/>
                <a:lstStyle/>
                <a:p>
                  <a:r>
                    <a:rPr lang="zh-TW" altLang="en-US">
                      <a:noFill/>
                    </a:rPr>
                    <a:t> </a:t>
                  </a:r>
                </a:p>
              </p:txBody>
            </p:sp>
          </mc:Fallback>
        </mc:AlternateContent>
      </p:grpSp>
      <p:sp>
        <p:nvSpPr>
          <p:cNvPr id="26" name="矩形 25"/>
          <p:cNvSpPr/>
          <p:nvPr/>
        </p:nvSpPr>
        <p:spPr>
          <a:xfrm>
            <a:off x="10611521" y="2572284"/>
            <a:ext cx="918841" cy="584775"/>
          </a:xfrm>
          <a:prstGeom prst="rect">
            <a:avLst/>
          </a:prstGeom>
        </p:spPr>
        <p:txBody>
          <a:bodyPr wrap="none">
            <a:spAutoFit/>
          </a:bodyPr>
          <a:lstStyle/>
          <a:p>
            <a:r>
              <a:rPr lang="en-US" altLang="zh-TW" sz="3200" dirty="0"/>
              <a:t>GPU</a:t>
            </a:r>
            <a:endParaRPr lang="zh-TW" altLang="en-US" sz="3200" dirty="0"/>
          </a:p>
        </p:txBody>
      </p:sp>
      <p:grpSp>
        <p:nvGrpSpPr>
          <p:cNvPr id="32" name="群組 31"/>
          <p:cNvGrpSpPr/>
          <p:nvPr/>
        </p:nvGrpSpPr>
        <p:grpSpPr>
          <a:xfrm>
            <a:off x="2768600" y="5312136"/>
            <a:ext cx="4021464" cy="369332"/>
            <a:chOff x="2187575" y="2924071"/>
            <a:chExt cx="3557905" cy="369332"/>
          </a:xfrm>
        </p:grpSpPr>
        <p:cxnSp>
          <p:nvCxnSpPr>
            <p:cNvPr id="33" name="直線單箭頭接點 32"/>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字方塊 33"/>
                <p:cNvSpPr txBox="1"/>
                <p:nvPr/>
              </p:nvSpPr>
              <p:spPr>
                <a:xfrm>
                  <a:off x="2830286" y="2924071"/>
                  <a:ext cx="2398041" cy="369332"/>
                </a:xfrm>
                <a:prstGeom prst="rect">
                  <a:avLst/>
                </a:prstGeom>
                <a:solidFill>
                  <a:schemeClr val="bg1"/>
                </a:solidFill>
              </p:spPr>
              <p:txBody>
                <a:bodyPr wrap="square" rtlCol="0">
                  <a:spAutoFit/>
                </a:bodyPr>
                <a:lstStyle/>
                <a:p>
                  <a:pPr algn="ctr"/>
                  <a:r>
                    <a:rPr lang="en-US" altLang="zh-TW" b="1" u="sng" dirty="0"/>
                    <a:t>Communication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𝑩𝑪</m:t>
                          </m:r>
                        </m:e>
                        <m:sub>
                          <m:r>
                            <a:rPr lang="en-US" altLang="zh-TW" b="1" i="1" u="sng" smtClean="0">
                              <a:latin typeface="Cambria Math" panose="02040503050406030204" pitchFamily="18" charset="0"/>
                            </a:rPr>
                            <m:t>𝒊</m:t>
                          </m:r>
                        </m:sub>
                      </m:sSub>
                    </m:oMath>
                  </a14:m>
                  <a:endParaRPr lang="zh-TW" altLang="en-US" b="1" u="sng"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2830286" y="2924071"/>
                  <a:ext cx="2398041" cy="369332"/>
                </a:xfrm>
                <a:prstGeom prst="rect">
                  <a:avLst/>
                </a:prstGeom>
                <a:blipFill>
                  <a:blip r:embed="rId4"/>
                  <a:stretch>
                    <a:fillRect t="-8197" b="-24590"/>
                  </a:stretch>
                </a:blipFill>
              </p:spPr>
              <p:txBody>
                <a:bodyPr/>
                <a:lstStyle/>
                <a:p>
                  <a:r>
                    <a:rPr lang="zh-TW" altLang="en-US">
                      <a:noFill/>
                    </a:rPr>
                    <a:t> </a:t>
                  </a:r>
                </a:p>
              </p:txBody>
            </p:sp>
          </mc:Fallback>
        </mc:AlternateContent>
      </p:grpSp>
      <p:sp>
        <p:nvSpPr>
          <p:cNvPr id="42" name="矩形 41"/>
          <p:cNvSpPr/>
          <p:nvPr/>
        </p:nvSpPr>
        <p:spPr>
          <a:xfrm>
            <a:off x="1102626" y="5745777"/>
            <a:ext cx="1437317" cy="523220"/>
          </a:xfrm>
          <a:prstGeom prst="rect">
            <a:avLst/>
          </a:prstGeom>
        </p:spPr>
        <p:txBody>
          <a:bodyPr wrap="none">
            <a:spAutoFit/>
          </a:bodyPr>
          <a:lstStyle/>
          <a:p>
            <a:pPr algn="ctr"/>
            <a:r>
              <a:rPr lang="en-US" altLang="zh-TW" sz="2800" dirty="0"/>
              <a:t>Stage i-1</a:t>
            </a:r>
            <a:endParaRPr lang="zh-TW" altLang="en-US" sz="2800" dirty="0"/>
          </a:p>
        </p:txBody>
      </p:sp>
      <p:grpSp>
        <p:nvGrpSpPr>
          <p:cNvPr id="18" name="群組 17"/>
          <p:cNvGrpSpPr/>
          <p:nvPr/>
        </p:nvGrpSpPr>
        <p:grpSpPr>
          <a:xfrm>
            <a:off x="2577792" y="2246490"/>
            <a:ext cx="2794308" cy="2910051"/>
            <a:chOff x="3646197" y="2246490"/>
            <a:chExt cx="2794308" cy="2910051"/>
          </a:xfrm>
        </p:grpSpPr>
        <p:sp>
          <p:nvSpPr>
            <p:cNvPr id="15" name="上彎箭號 14"/>
            <p:cNvSpPr/>
            <p:nvPr/>
          </p:nvSpPr>
          <p:spPr>
            <a:xfrm rot="16200000" flipH="1">
              <a:off x="3070197" y="2822490"/>
              <a:ext cx="2088000" cy="936000"/>
            </a:xfrm>
            <a:prstGeom prst="bentUpArrow">
              <a:avLst>
                <a:gd name="adj1" fmla="val 22204"/>
                <a:gd name="adj2" fmla="val 27401"/>
                <a:gd name="adj3" fmla="val 5000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上彎箭號 42"/>
            <p:cNvSpPr/>
            <p:nvPr/>
          </p:nvSpPr>
          <p:spPr>
            <a:xfrm rot="16200000" flipH="1">
              <a:off x="3588326" y="2304362"/>
              <a:ext cx="2910050" cy="2794308"/>
            </a:xfrm>
            <a:prstGeom prst="bentUpArrow">
              <a:avLst>
                <a:gd name="adj1" fmla="val 6910"/>
                <a:gd name="adj2" fmla="val 9681"/>
                <a:gd name="adj3" fmla="val 1697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8496093" y="2246490"/>
            <a:ext cx="1603136" cy="2910051"/>
            <a:chOff x="3646197" y="2246490"/>
            <a:chExt cx="1603136" cy="2910051"/>
          </a:xfrm>
          <a:solidFill>
            <a:schemeClr val="tx2">
              <a:lumMod val="60000"/>
              <a:lumOff val="40000"/>
            </a:schemeClr>
          </a:solidFill>
        </p:grpSpPr>
        <p:sp>
          <p:nvSpPr>
            <p:cNvPr id="45" name="上彎箭號 44"/>
            <p:cNvSpPr/>
            <p:nvPr/>
          </p:nvSpPr>
          <p:spPr>
            <a:xfrm rot="16200000" flipH="1">
              <a:off x="3070197" y="2822490"/>
              <a:ext cx="2088000" cy="936000"/>
            </a:xfrm>
            <a:prstGeom prst="bentUpArrow">
              <a:avLst>
                <a:gd name="adj1" fmla="val 22204"/>
                <a:gd name="adj2" fmla="val 27401"/>
                <a:gd name="adj3"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上彎箭號 45"/>
            <p:cNvSpPr/>
            <p:nvPr/>
          </p:nvSpPr>
          <p:spPr>
            <a:xfrm rot="16200000" flipH="1">
              <a:off x="2992740" y="2899948"/>
              <a:ext cx="2910050" cy="1603136"/>
            </a:xfrm>
            <a:prstGeom prst="bentUpArrow">
              <a:avLst>
                <a:gd name="adj1" fmla="val 13159"/>
                <a:gd name="adj2" fmla="val 14737"/>
                <a:gd name="adj3" fmla="val 297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7" name="矩形 46"/>
          <p:cNvSpPr/>
          <p:nvPr/>
        </p:nvSpPr>
        <p:spPr>
          <a:xfrm>
            <a:off x="2663112" y="1724139"/>
            <a:ext cx="1311834" cy="400110"/>
          </a:xfrm>
          <a:prstGeom prst="rect">
            <a:avLst/>
          </a:prstGeom>
        </p:spPr>
        <p:txBody>
          <a:bodyPr wrap="none">
            <a:spAutoFit/>
          </a:bodyPr>
          <a:lstStyle/>
          <a:p>
            <a:pPr algn="ctr"/>
            <a:r>
              <a:rPr lang="en-US" altLang="zh-TW" sz="2000" dirty="0"/>
              <a:t>activations</a:t>
            </a:r>
            <a:endParaRPr lang="zh-TW" altLang="en-US" sz="2000" dirty="0"/>
          </a:p>
        </p:txBody>
      </p:sp>
      <p:sp>
        <p:nvSpPr>
          <p:cNvPr id="48" name="矩形 47"/>
          <p:cNvSpPr/>
          <p:nvPr/>
        </p:nvSpPr>
        <p:spPr>
          <a:xfrm>
            <a:off x="5040581" y="1751647"/>
            <a:ext cx="1212575" cy="400110"/>
          </a:xfrm>
          <a:prstGeom prst="rect">
            <a:avLst/>
          </a:prstGeom>
        </p:spPr>
        <p:txBody>
          <a:bodyPr wrap="none">
            <a:spAutoFit/>
          </a:bodyPr>
          <a:lstStyle/>
          <a:p>
            <a:pPr algn="ctr"/>
            <a:r>
              <a:rPr lang="en-US" altLang="zh-TW" sz="2000" dirty="0"/>
              <a:t>gradients </a:t>
            </a:r>
            <a:endParaRPr lang="zh-TW" altLang="en-US" sz="2000" dirty="0"/>
          </a:p>
        </p:txBody>
      </p:sp>
      <p:cxnSp>
        <p:nvCxnSpPr>
          <p:cNvPr id="19" name="直線接點 18"/>
          <p:cNvCxnSpPr/>
          <p:nvPr/>
        </p:nvCxnSpPr>
        <p:spPr>
          <a:xfrm>
            <a:off x="368300" y="2533650"/>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404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DP Time Estimation</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TW" sz="2400" dirty="0">
                <a:solidFill>
                  <a:schemeClr val="tx1">
                    <a:lumMod val="75000"/>
                    <a:lumOff val="25000"/>
                  </a:schemeClr>
                </a:solidFill>
                <a:ea typeface="新細明體"/>
                <a:cs typeface="Calibri"/>
              </a:rPr>
              <a:t>Let micro-batch size be b</a:t>
            </a: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77</a:t>
            </a:fld>
            <a:endParaRPr lang="en-US"/>
          </a:p>
        </p:txBody>
      </p:sp>
      <p:grpSp>
        <p:nvGrpSpPr>
          <p:cNvPr id="5" name="群組 4"/>
          <p:cNvGrpSpPr/>
          <p:nvPr/>
        </p:nvGrpSpPr>
        <p:grpSpPr>
          <a:xfrm>
            <a:off x="8386740" y="3964929"/>
            <a:ext cx="1758950" cy="2566562"/>
            <a:chOff x="9201150" y="3435350"/>
            <a:chExt cx="1758950" cy="3018313"/>
          </a:xfrm>
        </p:grpSpPr>
        <p:sp>
          <p:nvSpPr>
            <p:cNvPr id="6" name="圓角矩形 5"/>
            <p:cNvSpPr/>
            <p:nvPr/>
          </p:nvSpPr>
          <p:spPr>
            <a:xfrm>
              <a:off x="920115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9315831" y="5745777"/>
              <a:ext cx="1529586" cy="707886"/>
            </a:xfrm>
            <a:prstGeom prst="rect">
              <a:avLst/>
            </a:prstGeom>
          </p:spPr>
          <p:txBody>
            <a:bodyPr wrap="none">
              <a:spAutoFit/>
            </a:bodyPr>
            <a:lstStyle/>
            <a:p>
              <a:pPr algn="ctr"/>
              <a:r>
                <a:rPr lang="en-US" altLang="zh-TW" sz="2000" dirty="0"/>
                <a:t>Stage i+1</a:t>
              </a:r>
            </a:p>
            <a:p>
              <a:pPr algn="ctr"/>
              <a:r>
                <a:rPr lang="en-US" altLang="zh-TW" sz="2000" dirty="0"/>
                <a:t>(n machines)</a:t>
              </a:r>
              <a:endParaRPr lang="zh-TW" altLang="en-US" sz="2000" dirty="0"/>
            </a:p>
          </p:txBody>
        </p:sp>
      </p:grpSp>
      <p:grpSp>
        <p:nvGrpSpPr>
          <p:cNvPr id="8" name="群組 7"/>
          <p:cNvGrpSpPr/>
          <p:nvPr/>
        </p:nvGrpSpPr>
        <p:grpSpPr>
          <a:xfrm>
            <a:off x="2837010" y="3964929"/>
            <a:ext cx="1758950" cy="2672511"/>
            <a:chOff x="9201150" y="3435350"/>
            <a:chExt cx="1758950" cy="3142911"/>
          </a:xfrm>
        </p:grpSpPr>
        <p:sp>
          <p:nvSpPr>
            <p:cNvPr id="10" name="圓角矩形 9"/>
            <p:cNvSpPr/>
            <p:nvPr/>
          </p:nvSpPr>
          <p:spPr>
            <a:xfrm>
              <a:off x="9201150" y="3435350"/>
              <a:ext cx="1758950" cy="216535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280567" y="5745777"/>
              <a:ext cx="1600118" cy="832484"/>
            </a:xfrm>
            <a:prstGeom prst="rect">
              <a:avLst/>
            </a:prstGeom>
          </p:spPr>
          <p:txBody>
            <a:bodyPr wrap="none">
              <a:spAutoFit/>
            </a:bodyPr>
            <a:lstStyle/>
            <a:p>
              <a:pPr algn="ctr"/>
              <a:r>
                <a:rPr lang="en-US" altLang="zh-TW" sz="2000" dirty="0"/>
                <a:t>Stage </a:t>
              </a:r>
              <a:r>
                <a:rPr lang="en-US" altLang="zh-TW" sz="2000" dirty="0" err="1"/>
                <a:t>i</a:t>
              </a:r>
              <a:endParaRPr lang="en-US" altLang="zh-TW" sz="2000" dirty="0"/>
            </a:p>
            <a:p>
              <a:pPr algn="ctr"/>
              <a:r>
                <a:rPr lang="en-US" altLang="zh-TW" sz="2000" dirty="0"/>
                <a:t>(m machines)</a:t>
              </a:r>
              <a:endParaRPr lang="zh-TW" altLang="en-US" sz="2000" dirty="0"/>
            </a:p>
          </p:txBody>
        </p:sp>
      </p:grpSp>
      <p:sp>
        <p:nvSpPr>
          <p:cNvPr id="12" name="上彎箭號 11"/>
          <p:cNvSpPr/>
          <p:nvPr/>
        </p:nvSpPr>
        <p:spPr>
          <a:xfrm rot="5400000">
            <a:off x="1286124" y="3325197"/>
            <a:ext cx="1987051" cy="1206500"/>
          </a:xfrm>
          <a:prstGeom prst="bentUpArrow">
            <a:avLst>
              <a:gd name="adj1" fmla="val 13159"/>
              <a:gd name="adj2" fmla="val 14737"/>
              <a:gd name="adj3" fmla="val 40263"/>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上彎箭號 12"/>
          <p:cNvSpPr/>
          <p:nvPr/>
        </p:nvSpPr>
        <p:spPr>
          <a:xfrm rot="5400000">
            <a:off x="6773529" y="3394043"/>
            <a:ext cx="2124741" cy="1206500"/>
          </a:xfrm>
          <a:prstGeom prst="bentUpArrow">
            <a:avLst>
              <a:gd name="adj1" fmla="val 13159"/>
              <a:gd name="adj2" fmla="val 14737"/>
              <a:gd name="adj3" fmla="val 4026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上彎箭號 14"/>
          <p:cNvSpPr/>
          <p:nvPr/>
        </p:nvSpPr>
        <p:spPr>
          <a:xfrm>
            <a:off x="4518444" y="2934922"/>
            <a:ext cx="1206000" cy="1987052"/>
          </a:xfrm>
          <a:prstGeom prst="bentUpArrow">
            <a:avLst>
              <a:gd name="adj1" fmla="val 13159"/>
              <a:gd name="adj2" fmla="val 14737"/>
              <a:gd name="adj3" fmla="val 4026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0611521" y="2540000"/>
            <a:ext cx="878767" cy="497252"/>
          </a:xfrm>
          <a:prstGeom prst="rect">
            <a:avLst/>
          </a:prstGeom>
        </p:spPr>
        <p:txBody>
          <a:bodyPr wrap="none">
            <a:spAutoFit/>
          </a:bodyPr>
          <a:lstStyle/>
          <a:p>
            <a:r>
              <a:rPr lang="en-US" altLang="zh-TW" sz="3200" dirty="0"/>
              <a:t>CPU</a:t>
            </a:r>
            <a:endParaRPr lang="zh-TW" altLang="en-US" sz="3200" dirty="0"/>
          </a:p>
        </p:txBody>
      </p:sp>
      <p:sp>
        <p:nvSpPr>
          <p:cNvPr id="17" name="矩形 16"/>
          <p:cNvSpPr/>
          <p:nvPr/>
        </p:nvSpPr>
        <p:spPr>
          <a:xfrm>
            <a:off x="10611521" y="3166284"/>
            <a:ext cx="918841" cy="497252"/>
          </a:xfrm>
          <a:prstGeom prst="rect">
            <a:avLst/>
          </a:prstGeom>
        </p:spPr>
        <p:txBody>
          <a:bodyPr wrap="none">
            <a:spAutoFit/>
          </a:bodyPr>
          <a:lstStyle/>
          <a:p>
            <a:r>
              <a:rPr lang="en-US" altLang="zh-TW" sz="3200" dirty="0"/>
              <a:t>GPU</a:t>
            </a:r>
            <a:endParaRPr lang="zh-TW" altLang="en-US" sz="3200" dirty="0"/>
          </a:p>
        </p:txBody>
      </p:sp>
      <p:cxnSp>
        <p:nvCxnSpPr>
          <p:cNvPr id="18" name="直線接點 17"/>
          <p:cNvCxnSpPr/>
          <p:nvPr/>
        </p:nvCxnSpPr>
        <p:spPr>
          <a:xfrm>
            <a:off x="368300" y="3133433"/>
            <a:ext cx="1127125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群組 18"/>
          <p:cNvGrpSpPr/>
          <p:nvPr/>
        </p:nvGrpSpPr>
        <p:grpSpPr>
          <a:xfrm>
            <a:off x="2650028" y="3664781"/>
            <a:ext cx="2184907" cy="760095"/>
            <a:chOff x="2187575" y="2749197"/>
            <a:chExt cx="3557905" cy="760095"/>
          </a:xfrm>
        </p:grpSpPr>
        <p:cxnSp>
          <p:nvCxnSpPr>
            <p:cNvPr id="20" name="直線單箭頭接點 19"/>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p:cNvSpPr txBox="1"/>
                <p:nvPr/>
              </p:nvSpPr>
              <p:spPr>
                <a:xfrm>
                  <a:off x="2844799" y="2749197"/>
                  <a:ext cx="2331721" cy="760095"/>
                </a:xfrm>
                <a:prstGeom prst="rect">
                  <a:avLst/>
                </a:prstGeom>
                <a:solidFill>
                  <a:schemeClr val="bg1"/>
                </a:solidFill>
              </p:spPr>
              <p:txBody>
                <a:bodyPr wrap="square" rtlCol="0">
                  <a:spAutoFit/>
                </a:bodyPr>
                <a:lstStyle/>
                <a:p>
                  <a:pPr algn="ctr"/>
                  <a:r>
                    <a:rPr lang="en-US" altLang="zh-TW" b="1" u="sng"/>
                    <a:t>Computation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𝑭𝑻</m:t>
                          </m:r>
                        </m:e>
                        <m:sub>
                          <m:r>
                            <a:rPr lang="en-US" altLang="zh-TW" b="1" i="1" u="sng" smtClean="0">
                              <a:latin typeface="Cambria Math" panose="02040503050406030204" pitchFamily="18" charset="0"/>
                            </a:rPr>
                            <m:t>𝒊</m:t>
                          </m:r>
                        </m:sub>
                      </m:sSub>
                    </m:oMath>
                  </a14:m>
                  <a:endParaRPr lang="zh-TW" altLang="en-US" b="1" u="sng"/>
                </a:p>
              </p:txBody>
            </p:sp>
          </mc:Choice>
          <mc:Fallback xmlns="">
            <p:sp>
              <p:nvSpPr>
                <p:cNvPr id="21" name="文字方塊 20"/>
                <p:cNvSpPr txBox="1">
                  <a:spLocks noRot="1" noChangeAspect="1" noMove="1" noResize="1" noEditPoints="1" noAdjustHandles="1" noChangeArrowheads="1" noChangeShapeType="1" noTextEdit="1"/>
                </p:cNvSpPr>
                <p:nvPr/>
              </p:nvSpPr>
              <p:spPr>
                <a:xfrm>
                  <a:off x="2844799" y="2749197"/>
                  <a:ext cx="2331721" cy="760095"/>
                </a:xfrm>
                <a:prstGeom prst="rect">
                  <a:avLst/>
                </a:prstGeom>
                <a:blipFill>
                  <a:blip r:embed="rId3"/>
                  <a:stretch>
                    <a:fillRect l="-3540" t="-3333" r="-6195"/>
                  </a:stretch>
                </a:blipFill>
              </p:spPr>
              <p:txBody>
                <a:bodyPr/>
                <a:lstStyle/>
                <a:p>
                  <a:r>
                    <a:rPr lang="en-US">
                      <a:noFill/>
                    </a:rPr>
                    <a:t> </a:t>
                  </a:r>
                </a:p>
              </p:txBody>
            </p:sp>
          </mc:Fallback>
        </mc:AlternateContent>
      </p:grpSp>
      <p:sp>
        <p:nvSpPr>
          <p:cNvPr id="22" name="矩形 21"/>
          <p:cNvSpPr/>
          <p:nvPr/>
        </p:nvSpPr>
        <p:spPr>
          <a:xfrm>
            <a:off x="857250" y="2521761"/>
            <a:ext cx="1808765" cy="400110"/>
          </a:xfrm>
          <a:prstGeom prst="rect">
            <a:avLst/>
          </a:prstGeom>
        </p:spPr>
        <p:txBody>
          <a:bodyPr wrap="none">
            <a:spAutoFit/>
          </a:bodyPr>
          <a:lstStyle/>
          <a:p>
            <a:pPr algn="ctr"/>
            <a:r>
              <a:rPr lang="en-US" altLang="zh-TW" sz="2000" dirty="0"/>
              <a:t>b/m activations</a:t>
            </a:r>
            <a:endParaRPr lang="zh-TW" altLang="en-US" sz="2000" dirty="0"/>
          </a:p>
        </p:txBody>
      </p:sp>
      <p:sp>
        <p:nvSpPr>
          <p:cNvPr id="23" name="矩形 22"/>
          <p:cNvSpPr/>
          <p:nvPr/>
        </p:nvSpPr>
        <p:spPr>
          <a:xfrm>
            <a:off x="4559862" y="2530475"/>
            <a:ext cx="1808765" cy="400110"/>
          </a:xfrm>
          <a:prstGeom prst="rect">
            <a:avLst/>
          </a:prstGeom>
        </p:spPr>
        <p:txBody>
          <a:bodyPr wrap="none">
            <a:spAutoFit/>
          </a:bodyPr>
          <a:lstStyle/>
          <a:p>
            <a:pPr algn="ctr"/>
            <a:r>
              <a:rPr lang="en-US" altLang="zh-TW" sz="2000" dirty="0"/>
              <a:t>b/m activations</a:t>
            </a:r>
            <a:endParaRPr lang="zh-TW" altLang="en-US" sz="2000" dirty="0"/>
          </a:p>
        </p:txBody>
      </p:sp>
      <p:sp>
        <p:nvSpPr>
          <p:cNvPr id="24" name="矩形 23"/>
          <p:cNvSpPr/>
          <p:nvPr/>
        </p:nvSpPr>
        <p:spPr>
          <a:xfrm>
            <a:off x="6488975" y="2521761"/>
            <a:ext cx="1738233" cy="400110"/>
          </a:xfrm>
          <a:prstGeom prst="rect">
            <a:avLst/>
          </a:prstGeom>
        </p:spPr>
        <p:txBody>
          <a:bodyPr wrap="none">
            <a:spAutoFit/>
          </a:bodyPr>
          <a:lstStyle/>
          <a:p>
            <a:pPr algn="ctr"/>
            <a:r>
              <a:rPr lang="en-US" altLang="zh-TW" sz="2000" dirty="0"/>
              <a:t>b/n activations</a:t>
            </a:r>
            <a:endParaRPr lang="zh-TW" altLang="en-US" sz="2000" dirty="0"/>
          </a:p>
        </p:txBody>
      </p:sp>
      <p:grpSp>
        <p:nvGrpSpPr>
          <p:cNvPr id="28" name="群組 27"/>
          <p:cNvGrpSpPr/>
          <p:nvPr/>
        </p:nvGrpSpPr>
        <p:grpSpPr>
          <a:xfrm>
            <a:off x="4808796" y="5261701"/>
            <a:ext cx="3401382" cy="646331"/>
            <a:chOff x="2187575" y="2781074"/>
            <a:chExt cx="3557905" cy="646331"/>
          </a:xfrm>
        </p:grpSpPr>
        <p:cxnSp>
          <p:nvCxnSpPr>
            <p:cNvPr id="29" name="直線單箭頭接點 28"/>
            <p:cNvCxnSpPr/>
            <p:nvPr/>
          </p:nvCxnSpPr>
          <p:spPr>
            <a:xfrm>
              <a:off x="2187575" y="3113203"/>
              <a:ext cx="3557905"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p:cNvSpPr txBox="1"/>
                <p:nvPr/>
              </p:nvSpPr>
              <p:spPr>
                <a:xfrm>
                  <a:off x="2763941" y="2781074"/>
                  <a:ext cx="2405172" cy="646331"/>
                </a:xfrm>
                <a:prstGeom prst="rect">
                  <a:avLst/>
                </a:prstGeom>
                <a:solidFill>
                  <a:schemeClr val="bg1"/>
                </a:solidFill>
              </p:spPr>
              <p:txBody>
                <a:bodyPr wrap="square" rtlCol="0">
                  <a:spAutoFit/>
                </a:bodyPr>
                <a:lstStyle/>
                <a:p>
                  <a:pPr algn="ctr"/>
                  <a:r>
                    <a:rPr lang="en-US" altLang="zh-TW" b="1" u="sng" dirty="0"/>
                    <a:t>Communication time </a:t>
                  </a:r>
                  <a14:m>
                    <m:oMath xmlns:m="http://schemas.openxmlformats.org/officeDocument/2006/math">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𝑭𝑪</m:t>
                          </m:r>
                        </m:e>
                        <m:sub>
                          <m:r>
                            <a:rPr lang="en-US" altLang="zh-TW" b="1" i="1" u="sng" smtClean="0">
                              <a:latin typeface="Cambria Math" panose="02040503050406030204" pitchFamily="18" charset="0"/>
                            </a:rPr>
                            <m:t>𝒊</m:t>
                          </m:r>
                        </m:sub>
                      </m:sSub>
                      <m:r>
                        <a:rPr lang="en-US" altLang="zh-TW" b="1" i="1" u="sng" smtClean="0">
                          <a:latin typeface="Cambria Math" panose="02040503050406030204" pitchFamily="18" charset="0"/>
                        </a:rPr>
                        <m:t>=</m:t>
                      </m:r>
                      <m:r>
                        <a:rPr lang="en-US" altLang="zh-TW" b="1" i="1" u="sng" smtClean="0">
                          <a:latin typeface="Cambria Math" panose="02040503050406030204" pitchFamily="18" charset="0"/>
                        </a:rPr>
                        <m:t>𝒎</m:t>
                      </m:r>
                      <m:sSub>
                        <m:sSubPr>
                          <m:ctrlPr>
                            <a:rPr lang="en-US" altLang="zh-TW" b="1" i="1" u="sng" smtClean="0">
                              <a:latin typeface="Cambria Math" panose="02040503050406030204" pitchFamily="18" charset="0"/>
                            </a:rPr>
                          </m:ctrlPr>
                        </m:sSubPr>
                        <m:e>
                          <m:r>
                            <a:rPr lang="en-US" altLang="zh-TW" b="1" i="1" u="sng" smtClean="0">
                              <a:latin typeface="Cambria Math" panose="02040503050406030204" pitchFamily="18" charset="0"/>
                            </a:rPr>
                            <m:t>𝒄</m:t>
                          </m:r>
                        </m:e>
                        <m:sub>
                          <m:r>
                            <a:rPr lang="en-US" altLang="zh-TW" b="1" i="1" u="sng" smtClean="0">
                              <a:latin typeface="Cambria Math" panose="02040503050406030204" pitchFamily="18" charset="0"/>
                            </a:rPr>
                            <m:t>𝒊</m:t>
                          </m:r>
                        </m:sub>
                      </m:sSub>
                      <m:r>
                        <a:rPr lang="en-US" altLang="zh-TW" b="1" i="1" u="sng" smtClean="0">
                          <a:latin typeface="Cambria Math" panose="02040503050406030204" pitchFamily="18" charset="0"/>
                        </a:rPr>
                        <m:t>+</m:t>
                      </m:r>
                      <m:r>
                        <a:rPr lang="en-US" altLang="zh-TW" b="1" i="1" u="sng" smtClean="0">
                          <a:latin typeface="Cambria Math" panose="02040503050406030204" pitchFamily="18" charset="0"/>
                        </a:rPr>
                        <m:t>𝒏</m:t>
                      </m:r>
                      <m:sSubSup>
                        <m:sSubSupPr>
                          <m:ctrlPr>
                            <a:rPr lang="en-US" altLang="zh-TW" b="1" i="1" u="sng" smtClean="0">
                              <a:latin typeface="Cambria Math" panose="02040503050406030204" pitchFamily="18" charset="0"/>
                            </a:rPr>
                          </m:ctrlPr>
                        </m:sSubSupPr>
                        <m:e>
                          <m:r>
                            <a:rPr lang="en-US" altLang="zh-TW" b="1" i="1" u="sng" smtClean="0">
                              <a:latin typeface="Cambria Math" panose="02040503050406030204" pitchFamily="18" charset="0"/>
                            </a:rPr>
                            <m:t>𝒄</m:t>
                          </m:r>
                        </m:e>
                        <m:sub>
                          <m:r>
                            <a:rPr lang="en-US" altLang="zh-TW" b="1" i="1" u="sng" smtClean="0">
                              <a:latin typeface="Cambria Math" panose="02040503050406030204" pitchFamily="18" charset="0"/>
                            </a:rPr>
                            <m:t>𝒊</m:t>
                          </m:r>
                          <m:r>
                            <a:rPr lang="en-US" altLang="zh-TW" b="1" i="1" u="sng" smtClean="0">
                              <a:latin typeface="Cambria Math" panose="02040503050406030204" pitchFamily="18" charset="0"/>
                            </a:rPr>
                            <m:t>+</m:t>
                          </m:r>
                          <m:r>
                            <a:rPr lang="en-US" altLang="zh-TW" b="1" i="1" u="sng" smtClean="0">
                              <a:latin typeface="Cambria Math" panose="02040503050406030204" pitchFamily="18" charset="0"/>
                            </a:rPr>
                            <m:t>𝟏</m:t>
                          </m:r>
                        </m:sub>
                        <m:sup>
                          <m:r>
                            <a:rPr lang="en-US" altLang="zh-TW" b="1" i="1" u="sng" smtClean="0">
                              <a:latin typeface="Cambria Math" panose="02040503050406030204" pitchFamily="18" charset="0"/>
                            </a:rPr>
                            <m:t>′</m:t>
                          </m:r>
                        </m:sup>
                      </m:sSubSup>
                    </m:oMath>
                  </a14:m>
                  <a:endParaRPr lang="zh-TW" altLang="en-US" b="1" u="sng"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2763941" y="2781074"/>
                  <a:ext cx="2405172" cy="646331"/>
                </a:xfrm>
                <a:prstGeom prst="rect">
                  <a:avLst/>
                </a:prstGeom>
                <a:blipFill>
                  <a:blip r:embed="rId4"/>
                  <a:stretch>
                    <a:fillRect t="-4717" r="-1592" b="-188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 name="矩形 3"/>
              <p:cNvSpPr/>
              <p:nvPr/>
            </p:nvSpPr>
            <p:spPr>
              <a:xfrm>
                <a:off x="5599398" y="3864741"/>
                <a:ext cx="4266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b="1" i="1" u="sng">
                              <a:latin typeface="Cambria Math" panose="02040503050406030204" pitchFamily="18" charset="0"/>
                            </a:rPr>
                          </m:ctrlPr>
                        </m:sSubPr>
                        <m:e>
                          <m:r>
                            <a:rPr lang="en-US" altLang="zh-TW" b="1" i="1" u="sng">
                              <a:latin typeface="Cambria Math" panose="02040503050406030204" pitchFamily="18" charset="0"/>
                            </a:rPr>
                            <m:t>𝒄</m:t>
                          </m:r>
                        </m:e>
                        <m:sub>
                          <m:r>
                            <a:rPr lang="en-US" altLang="zh-TW" b="1" i="1" u="sng">
                              <a:latin typeface="Cambria Math" panose="02040503050406030204" pitchFamily="18" charset="0"/>
                            </a:rPr>
                            <m:t>𝒊</m:t>
                          </m:r>
                        </m:sub>
                      </m:sSub>
                    </m:oMath>
                  </m:oMathPara>
                </a14:m>
                <a:endParaRPr lang="zh-TW"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599398" y="3864741"/>
                <a:ext cx="42665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622162" y="3867429"/>
                <a:ext cx="6494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b="1" i="1" u="sng" smtClean="0">
                              <a:latin typeface="Cambria Math" panose="02040503050406030204" pitchFamily="18" charset="0"/>
                            </a:rPr>
                          </m:ctrlPr>
                        </m:sSubSupPr>
                        <m:e>
                          <m:r>
                            <a:rPr lang="en-US" altLang="zh-TW" b="1" i="1" u="sng">
                              <a:latin typeface="Cambria Math" panose="02040503050406030204" pitchFamily="18" charset="0"/>
                            </a:rPr>
                            <m:t>𝒄</m:t>
                          </m:r>
                        </m:e>
                        <m:sub>
                          <m:r>
                            <a:rPr lang="en-US" altLang="zh-TW" b="1" i="1" u="sng">
                              <a:latin typeface="Cambria Math" panose="02040503050406030204" pitchFamily="18" charset="0"/>
                            </a:rPr>
                            <m:t>𝒊</m:t>
                          </m:r>
                          <m:r>
                            <a:rPr lang="en-US" altLang="zh-TW" b="1" i="1" u="sng" smtClean="0">
                              <a:latin typeface="Cambria Math" panose="02040503050406030204" pitchFamily="18" charset="0"/>
                            </a:rPr>
                            <m:t>+</m:t>
                          </m:r>
                          <m:r>
                            <a:rPr lang="en-US" altLang="zh-TW" b="1" i="1" u="sng" smtClean="0">
                              <a:latin typeface="Cambria Math" panose="02040503050406030204" pitchFamily="18" charset="0"/>
                            </a:rPr>
                            <m:t>𝟏</m:t>
                          </m:r>
                        </m:sub>
                        <m:sup>
                          <m:r>
                            <a:rPr lang="en-US" altLang="zh-TW" b="1" i="1" u="sng" smtClean="0">
                              <a:latin typeface="Cambria Math" panose="02040503050406030204" pitchFamily="18" charset="0"/>
                            </a:rPr>
                            <m:t>′</m:t>
                          </m:r>
                        </m:sup>
                      </m:sSubSup>
                    </m:oMath>
                  </m:oMathPara>
                </a14:m>
                <a:endParaRPr lang="zh-TW"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6622162" y="3867429"/>
                <a:ext cx="649473" cy="369332"/>
              </a:xfrm>
              <a:prstGeom prst="rect">
                <a:avLst/>
              </a:prstGeom>
              <a:blipFill>
                <a:blip r:embed="rId6"/>
                <a:stretch>
                  <a:fillRect b="-3279"/>
                </a:stretch>
              </a:blipFill>
            </p:spPr>
            <p:txBody>
              <a:bodyPr/>
              <a:lstStyle/>
              <a:p>
                <a:r>
                  <a:rPr lang="en-US">
                    <a:noFill/>
                  </a:rPr>
                  <a:t> </a:t>
                </a:r>
              </a:p>
            </p:txBody>
          </p:sp>
        </mc:Fallback>
      </mc:AlternateContent>
      <p:grpSp>
        <p:nvGrpSpPr>
          <p:cNvPr id="32" name="群組 31"/>
          <p:cNvGrpSpPr/>
          <p:nvPr/>
        </p:nvGrpSpPr>
        <p:grpSpPr>
          <a:xfrm>
            <a:off x="8660190" y="4301359"/>
            <a:ext cx="1212048" cy="1168401"/>
            <a:chOff x="9454603" y="3966764"/>
            <a:chExt cx="1212048" cy="1168401"/>
          </a:xfrm>
        </p:grpSpPr>
        <p:sp>
          <p:nvSpPr>
            <p:cNvPr id="33" name="矩形 32"/>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35"/>
          <p:cNvGrpSpPr/>
          <p:nvPr/>
        </p:nvGrpSpPr>
        <p:grpSpPr>
          <a:xfrm>
            <a:off x="3107913" y="4314085"/>
            <a:ext cx="1212048" cy="1168401"/>
            <a:chOff x="9454603" y="3966764"/>
            <a:chExt cx="1212048" cy="1168401"/>
          </a:xfrm>
        </p:grpSpPr>
        <p:sp>
          <p:nvSpPr>
            <p:cNvPr id="37" name="矩形 36"/>
            <p:cNvSpPr/>
            <p:nvPr/>
          </p:nvSpPr>
          <p:spPr>
            <a:xfrm>
              <a:off x="9454603"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9921328" y="3966764"/>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10388053" y="3966765"/>
              <a:ext cx="278598" cy="116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031855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Pipelining</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78</a:t>
            </a:fld>
            <a:endParaRPr lang="en-US"/>
          </a:p>
        </p:txBody>
      </p:sp>
      <p:grpSp>
        <p:nvGrpSpPr>
          <p:cNvPr id="4" name="群組 3"/>
          <p:cNvGrpSpPr/>
          <p:nvPr/>
        </p:nvGrpSpPr>
        <p:grpSpPr>
          <a:xfrm>
            <a:off x="1156708" y="1935162"/>
            <a:ext cx="10197092" cy="4530725"/>
            <a:chOff x="1775832" y="-516098"/>
            <a:chExt cx="15375975" cy="6872448"/>
          </a:xfrm>
        </p:grpSpPr>
        <p:grpSp>
          <p:nvGrpSpPr>
            <p:cNvPr id="8" name="Group 10">
              <a:extLst>
                <a:ext uri="{FF2B5EF4-FFF2-40B4-BE49-F238E27FC236}">
                  <a16:creationId xmlns:a16="http://schemas.microsoft.com/office/drawing/2014/main" id="{492178D7-3647-C24E-8094-1594CF0597C9}"/>
                </a:ext>
              </a:extLst>
            </p:cNvPr>
            <p:cNvGrpSpPr/>
            <p:nvPr/>
          </p:nvGrpSpPr>
          <p:grpSpPr>
            <a:xfrm>
              <a:off x="1775832" y="5497415"/>
              <a:ext cx="4100260" cy="858935"/>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26"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𝐹</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𝑇</m:t>
                              </m:r>
                            </m:e>
                            <m:sub>
                              <m:r>
                                <a:rPr lang="en-US" sz="2400" b="0" i="1" dirty="0" smtClean="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26"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
                    <a:stretch>
                      <a:fillRect l="-344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27"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
                    <a:stretch>
                      <a:fillRect l="-256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28"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
                    <a:stretch>
                      <a:fillRect l="-2586"/>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29"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
                    <a:stretch>
                      <a:fillRect l="-2564"/>
                    </a:stretch>
                  </a:blipFill>
                  <a:ln w="28575">
                    <a:solidFill>
                      <a:schemeClr val="tx1"/>
                    </a:solidFill>
                  </a:ln>
                </p:spPr>
                <p:txBody>
                  <a:bodyPr/>
                  <a:lstStyle/>
                  <a:p>
                    <a:r>
                      <a:rPr lang="zh-TW" altLang="en-US">
                        <a:noFill/>
                      </a:rPr>
                      <a:t> </a:t>
                    </a:r>
                  </a:p>
                </p:txBody>
              </p:sp>
            </mc:Fallback>
          </mc:AlternateContent>
        </p:grpSp>
        <p:grpSp>
          <p:nvGrpSpPr>
            <p:cNvPr id="10" name="Group 11">
              <a:extLst>
                <a:ext uri="{FF2B5EF4-FFF2-40B4-BE49-F238E27FC236}">
                  <a16:creationId xmlns:a16="http://schemas.microsoft.com/office/drawing/2014/main" id="{A95CF486-03D8-A247-BB8B-83DD1203C019}"/>
                </a:ext>
              </a:extLst>
            </p:cNvPr>
            <p:cNvGrpSpPr/>
            <p:nvPr/>
          </p:nvGrpSpPr>
          <p:grpSpPr>
            <a:xfrm>
              <a:off x="3825962" y="3779545"/>
              <a:ext cx="4100260" cy="858935"/>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22"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22"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7"/>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23"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8"/>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24"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9"/>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25"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0"/>
                    <a:stretch>
                      <a:fillRect l="-4274"/>
                    </a:stretch>
                  </a:blipFill>
                  <a:ln w="28575">
                    <a:solidFill>
                      <a:schemeClr val="tx1"/>
                    </a:solidFill>
                  </a:ln>
                </p:spPr>
                <p:txBody>
                  <a:bodyPr/>
                  <a:lstStyle/>
                  <a:p>
                    <a:r>
                      <a:rPr lang="zh-TW" altLang="en-US">
                        <a:noFill/>
                      </a:rPr>
                      <a:t> </a:t>
                    </a:r>
                  </a:p>
                </p:txBody>
              </p:sp>
            </mc:Fallback>
          </mc:AlternateContent>
        </p:grpSp>
        <p:grpSp>
          <p:nvGrpSpPr>
            <p:cNvPr id="11" name="Group 16">
              <a:extLst>
                <a:ext uri="{FF2B5EF4-FFF2-40B4-BE49-F238E27FC236}">
                  <a16:creationId xmlns:a16="http://schemas.microsoft.com/office/drawing/2014/main" id="{BFDA86B7-DA15-DF4B-A3FE-7388EB1A07E7}"/>
                </a:ext>
              </a:extLst>
            </p:cNvPr>
            <p:cNvGrpSpPr/>
            <p:nvPr/>
          </p:nvGrpSpPr>
          <p:grpSpPr>
            <a:xfrm>
              <a:off x="5876092" y="2070237"/>
              <a:ext cx="4100260" cy="858935"/>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2</m:t>
                              </m:r>
                            </m:sub>
                          </m:sSub>
                        </m:oMath>
                      </m:oMathPara>
                    </a14:m>
                    <a:endParaRPr lang="en-US" sz="2400" dirty="0"/>
                  </a:p>
                </p:txBody>
              </p:sp>
            </mc:Choice>
            <mc:Fallback xmlns="">
              <p:sp>
                <p:nvSpPr>
                  <p:cNvPr id="18"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1"/>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19"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2"/>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20"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21"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4"/>
                    <a:stretch>
                      <a:fillRect l="-4274"/>
                    </a:stretch>
                  </a:blipFill>
                  <a:ln w="28575">
                    <a:solidFill>
                      <a:schemeClr val="tx1"/>
                    </a:solidFill>
                  </a:ln>
                </p:spPr>
                <p:txBody>
                  <a:bodyPr/>
                  <a:lstStyle/>
                  <a:p>
                    <a:r>
                      <a:rPr lang="zh-TW" altLang="en-US">
                        <a:noFill/>
                      </a:rPr>
                      <a:t> </a:t>
                    </a:r>
                  </a:p>
                </p:txBody>
              </p:sp>
            </mc:Fallback>
          </mc:AlternateContent>
        </p:grpSp>
        <p:grpSp>
          <p:nvGrpSpPr>
            <p:cNvPr id="12" name="Group 21">
              <a:extLst>
                <a:ext uri="{FF2B5EF4-FFF2-40B4-BE49-F238E27FC236}">
                  <a16:creationId xmlns:a16="http://schemas.microsoft.com/office/drawing/2014/main" id="{5D97F021-CA32-8240-B166-76B1897EEBF3}"/>
                </a:ext>
              </a:extLst>
            </p:cNvPr>
            <p:cNvGrpSpPr/>
            <p:nvPr/>
          </p:nvGrpSpPr>
          <p:grpSpPr>
            <a:xfrm>
              <a:off x="7926222" y="346854"/>
              <a:ext cx="4100260" cy="858935"/>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3"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smtClean="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3</m:t>
                              </m:r>
                            </m:sub>
                          </m:sSub>
                        </m:oMath>
                      </m:oMathPara>
                    </a14:m>
                    <a:endParaRPr lang="en-US" sz="2400" dirty="0"/>
                  </a:p>
                </p:txBody>
              </p:sp>
            </mc:Choice>
            <mc:Fallback xmlns="">
              <p:sp>
                <p:nvSpPr>
                  <p:cNvPr id="13"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5"/>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15"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6"/>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16"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7"/>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17"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8"/>
                    <a:stretch>
                      <a:fillRect l="-4274"/>
                    </a:stretch>
                  </a:blipFill>
                  <a:ln w="28575">
                    <a:solidFill>
                      <a:schemeClr val="tx1"/>
                    </a:solidFill>
                  </a:ln>
                </p:spPr>
                <p:txBody>
                  <a:bodyPr/>
                  <a:lstStyle/>
                  <a:p>
                    <a:r>
                      <a:rPr lang="zh-TW" altLang="en-US">
                        <a:noFill/>
                      </a:rPr>
                      <a:t> </a:t>
                    </a:r>
                  </a:p>
                </p:txBody>
              </p:sp>
            </mc:Fallback>
          </mc:AlternateContent>
        </p:grpSp>
        <p:grpSp>
          <p:nvGrpSpPr>
            <p:cNvPr id="38" name="Group 10">
              <a:extLst>
                <a:ext uri="{FF2B5EF4-FFF2-40B4-BE49-F238E27FC236}">
                  <a16:creationId xmlns:a16="http://schemas.microsoft.com/office/drawing/2014/main" id="{492178D7-3647-C24E-8094-1594CF0597C9}"/>
                </a:ext>
              </a:extLst>
            </p:cNvPr>
            <p:cNvGrpSpPr/>
            <p:nvPr/>
          </p:nvGrpSpPr>
          <p:grpSpPr>
            <a:xfrm>
              <a:off x="5876092" y="5493398"/>
              <a:ext cx="4100260" cy="858935"/>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39"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𝐹</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𝑇</m:t>
                              </m:r>
                            </m:e>
                            <m:sub>
                              <m:r>
                                <a:rPr lang="en-US" sz="2400" b="0" i="1" dirty="0" smtClean="0">
                                  <a:solidFill>
                                    <a:schemeClr val="tx1"/>
                                  </a:solidFill>
                                  <a:latin typeface="Cambria Math" panose="02040503050406030204" pitchFamily="18" charset="0"/>
                                </a:rPr>
                                <m:t>0</m:t>
                              </m:r>
                            </m:sub>
                          </m:sSub>
                        </m:oMath>
                      </m:oMathPara>
                    </a14:m>
                    <a:endParaRPr lang="en-US" sz="3200" baseline="-25000" dirty="0">
                      <a:solidFill>
                        <a:schemeClr val="tx1"/>
                      </a:solidFill>
                    </a:endParaRPr>
                  </a:p>
                </p:txBody>
              </p:sp>
            </mc:Choice>
            <mc:Fallback xmlns="">
              <p:sp>
                <p:nvSpPr>
                  <p:cNvPr id="39"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9"/>
                    <a:stretch>
                      <a:fillRect l="-2586"/>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40"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20"/>
                    <a:stretch>
                      <a:fillRect l="-256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41"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21"/>
                    <a:stretch>
                      <a:fillRect l="-2586"/>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0</m:t>
                              </m:r>
                            </m:sub>
                          </m:sSub>
                        </m:oMath>
                      </m:oMathPara>
                    </a14:m>
                    <a:endParaRPr lang="en-US" sz="2400" baseline="-25000" dirty="0">
                      <a:solidFill>
                        <a:schemeClr val="tx1"/>
                      </a:solidFill>
                    </a:endParaRPr>
                  </a:p>
                </p:txBody>
              </p:sp>
            </mc:Choice>
            <mc:Fallback xmlns="">
              <p:sp>
                <p:nvSpPr>
                  <p:cNvPr id="42"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22"/>
                    <a:stretch>
                      <a:fillRect l="-2564"/>
                    </a:stretch>
                  </a:blipFill>
                  <a:ln w="28575">
                    <a:solidFill>
                      <a:schemeClr val="tx1"/>
                    </a:solidFill>
                  </a:ln>
                </p:spPr>
                <p:txBody>
                  <a:bodyPr/>
                  <a:lstStyle/>
                  <a:p>
                    <a:r>
                      <a:rPr lang="zh-TW" altLang="en-US">
                        <a:noFill/>
                      </a:rPr>
                      <a:t> </a:t>
                    </a:r>
                  </a:p>
                </p:txBody>
              </p:sp>
            </mc:Fallback>
          </mc:AlternateContent>
        </p:grpSp>
        <p:grpSp>
          <p:nvGrpSpPr>
            <p:cNvPr id="43" name="Group 10">
              <a:extLst>
                <a:ext uri="{FF2B5EF4-FFF2-40B4-BE49-F238E27FC236}">
                  <a16:creationId xmlns:a16="http://schemas.microsoft.com/office/drawing/2014/main" id="{492178D7-3647-C24E-8094-1594CF0597C9}"/>
                </a:ext>
              </a:extLst>
            </p:cNvPr>
            <p:cNvGrpSpPr/>
            <p:nvPr/>
          </p:nvGrpSpPr>
          <p:grpSpPr>
            <a:xfrm>
              <a:off x="2800897" y="4638480"/>
              <a:ext cx="4100260" cy="858935"/>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44"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𝐹</m:t>
                          </m:r>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𝐶</m:t>
                              </m:r>
                            </m:e>
                            <m:sub>
                              <m:r>
                                <a:rPr lang="en-US" sz="2400" b="0" i="1" dirty="0" smtClean="0">
                                  <a:solidFill>
                                    <a:schemeClr val="tx1"/>
                                  </a:solidFill>
                                  <a:latin typeface="Cambria Math" panose="02040503050406030204" pitchFamily="18" charset="0"/>
                                </a:rPr>
                                <m:t>0</m:t>
                              </m:r>
                            </m:sub>
                          </m:sSub>
                        </m:oMath>
                      </m:oMathPara>
                    </a14:m>
                    <a:endParaRPr lang="en-US" sz="3200" baseline="-25000" dirty="0">
                      <a:solidFill>
                        <a:schemeClr val="tx1"/>
                      </a:solidFill>
                    </a:endParaRPr>
                  </a:p>
                </p:txBody>
              </p:sp>
            </mc:Choice>
            <mc:Fallback xmlns="">
              <p:sp>
                <p:nvSpPr>
                  <p:cNvPr id="44"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23"/>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45"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24"/>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46"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25"/>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47"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26"/>
                    <a:stretch>
                      <a:fillRect l="-4310"/>
                    </a:stretch>
                  </a:blipFill>
                  <a:ln w="28575">
                    <a:solidFill>
                      <a:schemeClr val="tx1"/>
                    </a:solidFill>
                  </a:ln>
                </p:spPr>
                <p:txBody>
                  <a:bodyPr/>
                  <a:lstStyle/>
                  <a:p>
                    <a:r>
                      <a:rPr lang="zh-TW" altLang="en-US">
                        <a:noFill/>
                      </a:rPr>
                      <a:t> </a:t>
                    </a:r>
                  </a:p>
                </p:txBody>
              </p:sp>
            </mc:Fallback>
          </mc:AlternateContent>
        </p:grpSp>
        <p:grpSp>
          <p:nvGrpSpPr>
            <p:cNvPr id="48" name="Group 10">
              <a:extLst>
                <a:ext uri="{FF2B5EF4-FFF2-40B4-BE49-F238E27FC236}">
                  <a16:creationId xmlns:a16="http://schemas.microsoft.com/office/drawing/2014/main" id="{492178D7-3647-C24E-8094-1594CF0597C9}"/>
                </a:ext>
              </a:extLst>
            </p:cNvPr>
            <p:cNvGrpSpPr/>
            <p:nvPr/>
          </p:nvGrpSpPr>
          <p:grpSpPr>
            <a:xfrm>
              <a:off x="6901157" y="4634463"/>
              <a:ext cx="4100260" cy="858935"/>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49"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49"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27"/>
                    <a:stretch>
                      <a:fillRect l="-3419"/>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50"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28"/>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51"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29"/>
                    <a:stretch>
                      <a:fillRect l="-3419"/>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0</m:t>
                              </m:r>
                            </m:sub>
                          </m:sSub>
                        </m:oMath>
                      </m:oMathPara>
                    </a14:m>
                    <a:endParaRPr lang="en-US" altLang="zh-TW" sz="3200" baseline="-25000" dirty="0">
                      <a:solidFill>
                        <a:schemeClr val="tx1"/>
                      </a:solidFill>
                    </a:endParaRPr>
                  </a:p>
                </p:txBody>
              </p:sp>
            </mc:Choice>
            <mc:Fallback xmlns="">
              <p:sp>
                <p:nvSpPr>
                  <p:cNvPr id="52"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0"/>
                    <a:stretch>
                      <a:fillRect l="-4310"/>
                    </a:stretch>
                  </a:blipFill>
                  <a:ln w="28575">
                    <a:solidFill>
                      <a:schemeClr val="tx1"/>
                    </a:solidFill>
                  </a:ln>
                </p:spPr>
                <p:txBody>
                  <a:bodyPr/>
                  <a:lstStyle/>
                  <a:p>
                    <a:r>
                      <a:rPr lang="zh-TW" altLang="en-US">
                        <a:noFill/>
                      </a:rPr>
                      <a:t> </a:t>
                    </a:r>
                  </a:p>
                </p:txBody>
              </p:sp>
            </mc:Fallback>
          </mc:AlternateContent>
        </p:grpSp>
        <p:grpSp>
          <p:nvGrpSpPr>
            <p:cNvPr id="53" name="Group 11">
              <a:extLst>
                <a:ext uri="{FF2B5EF4-FFF2-40B4-BE49-F238E27FC236}">
                  <a16:creationId xmlns:a16="http://schemas.microsoft.com/office/drawing/2014/main" id="{A95CF486-03D8-A247-BB8B-83DD1203C019}"/>
                </a:ext>
              </a:extLst>
            </p:cNvPr>
            <p:cNvGrpSpPr/>
            <p:nvPr/>
          </p:nvGrpSpPr>
          <p:grpSpPr>
            <a:xfrm>
              <a:off x="7926222" y="3779545"/>
              <a:ext cx="4100260" cy="858935"/>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54"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54"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1"/>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55"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2"/>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56"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3"/>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57"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4"/>
                    <a:stretch>
                      <a:fillRect l="-4274"/>
                    </a:stretch>
                  </a:blipFill>
                  <a:ln w="28575">
                    <a:solidFill>
                      <a:schemeClr val="tx1"/>
                    </a:solidFill>
                  </a:ln>
                </p:spPr>
                <p:txBody>
                  <a:bodyPr/>
                  <a:lstStyle/>
                  <a:p>
                    <a:r>
                      <a:rPr lang="zh-TW" altLang="en-US">
                        <a:noFill/>
                      </a:rPr>
                      <a:t> </a:t>
                    </a:r>
                  </a:p>
                </p:txBody>
              </p:sp>
            </mc:Fallback>
          </mc:AlternateContent>
        </p:grpSp>
        <p:grpSp>
          <p:nvGrpSpPr>
            <p:cNvPr id="58" name="Group 16">
              <a:extLst>
                <a:ext uri="{FF2B5EF4-FFF2-40B4-BE49-F238E27FC236}">
                  <a16:creationId xmlns:a16="http://schemas.microsoft.com/office/drawing/2014/main" id="{BFDA86B7-DA15-DF4B-A3FE-7388EB1A07E7}"/>
                </a:ext>
              </a:extLst>
            </p:cNvPr>
            <p:cNvGrpSpPr/>
            <p:nvPr/>
          </p:nvGrpSpPr>
          <p:grpSpPr>
            <a:xfrm>
              <a:off x="9976352" y="2070237"/>
              <a:ext cx="4100260" cy="858935"/>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59"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59"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5"/>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60"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6"/>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61"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7"/>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62"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8"/>
                    <a:stretch>
                      <a:fillRect l="-4274"/>
                    </a:stretch>
                  </a:blipFill>
                  <a:ln w="28575">
                    <a:solidFill>
                      <a:schemeClr val="tx1"/>
                    </a:solidFill>
                  </a:ln>
                </p:spPr>
                <p:txBody>
                  <a:bodyPr/>
                  <a:lstStyle/>
                  <a:p>
                    <a:r>
                      <a:rPr lang="zh-TW" altLang="en-US">
                        <a:noFill/>
                      </a:rPr>
                      <a:t> </a:t>
                    </a:r>
                  </a:p>
                </p:txBody>
              </p:sp>
            </mc:Fallback>
          </mc:AlternateContent>
        </p:grpSp>
        <p:grpSp>
          <p:nvGrpSpPr>
            <p:cNvPr id="63" name="Group 21">
              <a:extLst>
                <a:ext uri="{FF2B5EF4-FFF2-40B4-BE49-F238E27FC236}">
                  <a16:creationId xmlns:a16="http://schemas.microsoft.com/office/drawing/2014/main" id="{5D97F021-CA32-8240-B166-76B1897EEBF3}"/>
                </a:ext>
              </a:extLst>
            </p:cNvPr>
            <p:cNvGrpSpPr/>
            <p:nvPr/>
          </p:nvGrpSpPr>
          <p:grpSpPr>
            <a:xfrm>
              <a:off x="12026482" y="346854"/>
              <a:ext cx="4100260" cy="858935"/>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64"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64"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9"/>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65"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0"/>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66"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1"/>
                    <a:stretch>
                      <a:fillRect l="-43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𝑇</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67"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42"/>
                    <a:stretch>
                      <a:fillRect l="-4274"/>
                    </a:stretch>
                  </a:blipFill>
                  <a:ln w="28575">
                    <a:solidFill>
                      <a:schemeClr val="tx1"/>
                    </a:solidFill>
                  </a:ln>
                </p:spPr>
                <p:txBody>
                  <a:bodyPr/>
                  <a:lstStyle/>
                  <a:p>
                    <a:r>
                      <a:rPr lang="zh-TW" altLang="en-US">
                        <a:noFill/>
                      </a:rPr>
                      <a:t> </a:t>
                    </a:r>
                  </a:p>
                </p:txBody>
              </p:sp>
            </mc:Fallback>
          </mc:AlternateContent>
        </p:grpSp>
        <p:grpSp>
          <p:nvGrpSpPr>
            <p:cNvPr id="68" name="Group 11">
              <a:extLst>
                <a:ext uri="{FF2B5EF4-FFF2-40B4-BE49-F238E27FC236}">
                  <a16:creationId xmlns:a16="http://schemas.microsoft.com/office/drawing/2014/main" id="{A95CF486-03D8-A247-BB8B-83DD1203C019}"/>
                </a:ext>
              </a:extLst>
            </p:cNvPr>
            <p:cNvGrpSpPr/>
            <p:nvPr/>
          </p:nvGrpSpPr>
          <p:grpSpPr>
            <a:xfrm>
              <a:off x="4851027" y="2924141"/>
              <a:ext cx="4100260" cy="858935"/>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69"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b="0" i="1" dirty="0" smtClean="0">
                                  <a:solidFill>
                                    <a:schemeClr val="tx1"/>
                                  </a:solidFill>
                                  <a:latin typeface="Cambria Math" panose="02040503050406030204" pitchFamily="18" charset="0"/>
                                </a:rPr>
                                <m:t>𝐹𝐶</m:t>
                              </m:r>
                            </m:e>
                            <m:sub>
                              <m:r>
                                <a:rPr lang="en-US" altLang="zh-TW" sz="2400" b="0" i="1" dirty="0" smtClean="0">
                                  <a:solidFill>
                                    <a:schemeClr val="tx1"/>
                                  </a:solidFill>
                                  <a:latin typeface="Cambria Math" panose="02040503050406030204" pitchFamily="18" charset="0"/>
                                </a:rPr>
                                <m:t>1</m:t>
                              </m:r>
                            </m:sub>
                          </m:sSub>
                        </m:oMath>
                      </m:oMathPara>
                    </a14:m>
                    <a:endParaRPr lang="en-US" sz="2400" dirty="0"/>
                  </a:p>
                </p:txBody>
              </p:sp>
            </mc:Choice>
            <mc:Fallback xmlns="">
              <p:sp>
                <p:nvSpPr>
                  <p:cNvPr id="69"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43"/>
                    <a:stretch>
                      <a:fillRect l="-4274"/>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0"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4"/>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1"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5"/>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2"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46"/>
                    <a:stretch>
                      <a:fillRect l="-5172"/>
                    </a:stretch>
                  </a:blipFill>
                  <a:ln w="28575">
                    <a:solidFill>
                      <a:schemeClr val="tx1"/>
                    </a:solidFill>
                  </a:ln>
                </p:spPr>
                <p:txBody>
                  <a:bodyPr/>
                  <a:lstStyle/>
                  <a:p>
                    <a:r>
                      <a:rPr lang="zh-TW" altLang="en-US">
                        <a:noFill/>
                      </a:rPr>
                      <a:t> </a:t>
                    </a:r>
                  </a:p>
                </p:txBody>
              </p:sp>
            </mc:Fallback>
          </mc:AlternateContent>
        </p:grpSp>
        <p:grpSp>
          <p:nvGrpSpPr>
            <p:cNvPr id="73" name="Group 11">
              <a:extLst>
                <a:ext uri="{FF2B5EF4-FFF2-40B4-BE49-F238E27FC236}">
                  <a16:creationId xmlns:a16="http://schemas.microsoft.com/office/drawing/2014/main" id="{A95CF486-03D8-A247-BB8B-83DD1203C019}"/>
                </a:ext>
              </a:extLst>
            </p:cNvPr>
            <p:cNvGrpSpPr/>
            <p:nvPr/>
          </p:nvGrpSpPr>
          <p:grpSpPr>
            <a:xfrm>
              <a:off x="8951287" y="2924141"/>
              <a:ext cx="4100260" cy="858935"/>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74"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4"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47"/>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5"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8"/>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6"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9"/>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a:solidFill>
                                <a:schemeClr val="tx1"/>
                              </a:solidFill>
                              <a:latin typeface="Cambria Math" panose="02040503050406030204" pitchFamily="18" charset="0"/>
                            </a:rPr>
                            <m:t>𝐹</m:t>
                          </m:r>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𝐶</m:t>
                              </m:r>
                            </m:e>
                            <m:sub>
                              <m:r>
                                <a:rPr lang="en-US" altLang="zh-TW" sz="2400" i="1" dirty="0">
                                  <a:solidFill>
                                    <a:schemeClr val="tx1"/>
                                  </a:solidFill>
                                  <a:latin typeface="Cambria Math" panose="02040503050406030204" pitchFamily="18" charset="0"/>
                                </a:rPr>
                                <m:t>1</m:t>
                              </m:r>
                            </m:sub>
                          </m:sSub>
                        </m:oMath>
                      </m:oMathPara>
                    </a14:m>
                    <a:endParaRPr lang="en-US" altLang="zh-TW" sz="2400" dirty="0"/>
                  </a:p>
                </p:txBody>
              </p:sp>
            </mc:Choice>
            <mc:Fallback xmlns="">
              <p:sp>
                <p:nvSpPr>
                  <p:cNvPr id="77"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0"/>
                    <a:stretch>
                      <a:fillRect l="-5172"/>
                    </a:stretch>
                  </a:blipFill>
                  <a:ln w="28575">
                    <a:solidFill>
                      <a:schemeClr val="tx1"/>
                    </a:solidFill>
                  </a:ln>
                </p:spPr>
                <p:txBody>
                  <a:bodyPr/>
                  <a:lstStyle/>
                  <a:p>
                    <a:r>
                      <a:rPr lang="zh-TW" altLang="en-US">
                        <a:noFill/>
                      </a:rPr>
                      <a:t> </a:t>
                    </a:r>
                  </a:p>
                </p:txBody>
              </p:sp>
            </mc:Fallback>
          </mc:AlternateContent>
        </p:grpSp>
        <p:grpSp>
          <p:nvGrpSpPr>
            <p:cNvPr id="78" name="Group 16">
              <a:extLst>
                <a:ext uri="{FF2B5EF4-FFF2-40B4-BE49-F238E27FC236}">
                  <a16:creationId xmlns:a16="http://schemas.microsoft.com/office/drawing/2014/main" id="{BFDA86B7-DA15-DF4B-A3FE-7388EB1A07E7}"/>
                </a:ext>
              </a:extLst>
            </p:cNvPr>
            <p:cNvGrpSpPr/>
            <p:nvPr/>
          </p:nvGrpSpPr>
          <p:grpSpPr>
            <a:xfrm>
              <a:off x="6901157" y="1209293"/>
              <a:ext cx="4100260" cy="858935"/>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79"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b="0" i="1" dirty="0" smtClean="0">
                                  <a:solidFill>
                                    <a:schemeClr val="tx1"/>
                                  </a:solidFill>
                                  <a:latin typeface="Cambria Math" panose="02040503050406030204" pitchFamily="18" charset="0"/>
                                </a:rPr>
                                <m:t>2</m:t>
                              </m:r>
                            </m:sub>
                          </m:sSub>
                        </m:oMath>
                      </m:oMathPara>
                    </a14:m>
                    <a:endParaRPr lang="en-US" altLang="zh-TW" sz="2400" dirty="0"/>
                  </a:p>
                </p:txBody>
              </p:sp>
            </mc:Choice>
            <mc:Fallback xmlns="">
              <p:sp>
                <p:nvSpPr>
                  <p:cNvPr id="79"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1"/>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0"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52"/>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1"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3"/>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2"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4"/>
                    <a:stretch>
                      <a:fillRect l="-5172"/>
                    </a:stretch>
                  </a:blipFill>
                  <a:ln w="28575">
                    <a:solidFill>
                      <a:schemeClr val="tx1"/>
                    </a:solidFill>
                  </a:ln>
                </p:spPr>
                <p:txBody>
                  <a:bodyPr/>
                  <a:lstStyle/>
                  <a:p>
                    <a:r>
                      <a:rPr lang="zh-TW" altLang="en-US">
                        <a:noFill/>
                      </a:rPr>
                      <a:t> </a:t>
                    </a:r>
                  </a:p>
                </p:txBody>
              </p:sp>
            </mc:Fallback>
          </mc:AlternateContent>
        </p:grpSp>
        <p:grpSp>
          <p:nvGrpSpPr>
            <p:cNvPr id="83" name="Group 16">
              <a:extLst>
                <a:ext uri="{FF2B5EF4-FFF2-40B4-BE49-F238E27FC236}">
                  <a16:creationId xmlns:a16="http://schemas.microsoft.com/office/drawing/2014/main" id="{BFDA86B7-DA15-DF4B-A3FE-7388EB1A07E7}"/>
                </a:ext>
              </a:extLst>
            </p:cNvPr>
            <p:cNvGrpSpPr/>
            <p:nvPr/>
          </p:nvGrpSpPr>
          <p:grpSpPr>
            <a:xfrm>
              <a:off x="11001417" y="1209293"/>
              <a:ext cx="4100260" cy="858935"/>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84"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4"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5"/>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5"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56"/>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6"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7"/>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2</m:t>
                              </m:r>
                            </m:sub>
                          </m:sSub>
                        </m:oMath>
                      </m:oMathPara>
                    </a14:m>
                    <a:endParaRPr lang="en-US" altLang="zh-TW" sz="2400" dirty="0"/>
                  </a:p>
                </p:txBody>
              </p:sp>
            </mc:Choice>
            <mc:Fallback xmlns="">
              <p:sp>
                <p:nvSpPr>
                  <p:cNvPr id="87"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8"/>
                    <a:stretch>
                      <a:fillRect l="-5172"/>
                    </a:stretch>
                  </a:blipFill>
                  <a:ln w="28575">
                    <a:solidFill>
                      <a:schemeClr val="tx1"/>
                    </a:solidFill>
                  </a:ln>
                </p:spPr>
                <p:txBody>
                  <a:bodyPr/>
                  <a:lstStyle/>
                  <a:p>
                    <a:r>
                      <a:rPr lang="zh-TW" altLang="en-US">
                        <a:noFill/>
                      </a:rPr>
                      <a:t> </a:t>
                    </a:r>
                  </a:p>
                </p:txBody>
              </p:sp>
            </mc:Fallback>
          </mc:AlternateContent>
        </p:grpSp>
        <p:grpSp>
          <p:nvGrpSpPr>
            <p:cNvPr id="88" name="Group 21">
              <a:extLst>
                <a:ext uri="{FF2B5EF4-FFF2-40B4-BE49-F238E27FC236}">
                  <a16:creationId xmlns:a16="http://schemas.microsoft.com/office/drawing/2014/main" id="{5D97F021-CA32-8240-B166-76B1897EEBF3}"/>
                </a:ext>
              </a:extLst>
            </p:cNvPr>
            <p:cNvGrpSpPr/>
            <p:nvPr/>
          </p:nvGrpSpPr>
          <p:grpSpPr>
            <a:xfrm>
              <a:off x="8951287" y="-516098"/>
              <a:ext cx="4100260" cy="858935"/>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89"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b="0" i="1" dirty="0" smtClean="0">
                                  <a:solidFill>
                                    <a:schemeClr val="tx1"/>
                                  </a:solidFill>
                                  <a:latin typeface="Cambria Math" panose="02040503050406030204" pitchFamily="18" charset="0"/>
                                </a:rPr>
                                <m:t>3</m:t>
                              </m:r>
                            </m:sub>
                          </m:sSub>
                        </m:oMath>
                      </m:oMathPara>
                    </a14:m>
                    <a:endParaRPr lang="en-US" altLang="zh-TW" sz="2400" dirty="0"/>
                  </a:p>
                </p:txBody>
              </p:sp>
            </mc:Choice>
            <mc:Fallback xmlns="">
              <p:sp>
                <p:nvSpPr>
                  <p:cNvPr id="89"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9"/>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0"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0"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0"/>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1"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1"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1"/>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2"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2"/>
                    <a:stretch>
                      <a:fillRect l="-5172"/>
                    </a:stretch>
                  </a:blipFill>
                  <a:ln w="28575">
                    <a:solidFill>
                      <a:schemeClr val="tx1"/>
                    </a:solidFill>
                  </a:ln>
                </p:spPr>
                <p:txBody>
                  <a:bodyPr/>
                  <a:lstStyle/>
                  <a:p>
                    <a:r>
                      <a:rPr lang="zh-TW" altLang="en-US">
                        <a:noFill/>
                      </a:rPr>
                      <a:t> </a:t>
                    </a:r>
                  </a:p>
                </p:txBody>
              </p:sp>
            </mc:Fallback>
          </mc:AlternateContent>
        </p:grpSp>
        <p:grpSp>
          <p:nvGrpSpPr>
            <p:cNvPr id="93" name="Group 21">
              <a:extLst>
                <a:ext uri="{FF2B5EF4-FFF2-40B4-BE49-F238E27FC236}">
                  <a16:creationId xmlns:a16="http://schemas.microsoft.com/office/drawing/2014/main" id="{5D97F021-CA32-8240-B166-76B1897EEBF3}"/>
                </a:ext>
              </a:extLst>
            </p:cNvPr>
            <p:cNvGrpSpPr/>
            <p:nvPr/>
          </p:nvGrpSpPr>
          <p:grpSpPr>
            <a:xfrm>
              <a:off x="13051547" y="-516098"/>
              <a:ext cx="4100260" cy="858935"/>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94"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4"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3"/>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5"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4"/>
                    <a:stretch>
                      <a:fillRect l="-5172"/>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6"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5"/>
                    <a:stretch>
                      <a:fillRect l="-5128"/>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7"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𝐹𝐶</m:t>
                              </m:r>
                            </m:e>
                            <m:sub>
                              <m:r>
                                <a:rPr lang="en-US" altLang="zh-TW" sz="2400" i="1" dirty="0">
                                  <a:solidFill>
                                    <a:schemeClr val="tx1"/>
                                  </a:solidFill>
                                  <a:latin typeface="Cambria Math" panose="02040503050406030204" pitchFamily="18" charset="0"/>
                                </a:rPr>
                                <m:t>3</m:t>
                              </m:r>
                            </m:sub>
                          </m:sSub>
                        </m:oMath>
                      </m:oMathPara>
                    </a14:m>
                    <a:endParaRPr lang="en-US" altLang="zh-TW" sz="2400" dirty="0"/>
                  </a:p>
                </p:txBody>
              </p:sp>
            </mc:Choice>
            <mc:Fallback xmlns="">
              <p:sp>
                <p:nvSpPr>
                  <p:cNvPr id="97"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6"/>
                    <a:stretch>
                      <a:fillRect l="-5128"/>
                    </a:stretch>
                  </a:blipFill>
                  <a:ln w="28575">
                    <a:solidFill>
                      <a:schemeClr val="tx1"/>
                    </a:solidFill>
                  </a:ln>
                </p:spPr>
                <p:txBody>
                  <a:bodyPr/>
                  <a:lstStyle/>
                  <a:p>
                    <a:r>
                      <a:rPr lang="zh-TW" altLang="en-US">
                        <a:noFill/>
                      </a:rPr>
                      <a:t> </a:t>
                    </a:r>
                  </a:p>
                </p:txBody>
              </p:sp>
            </mc:Fallback>
          </mc:AlternateContent>
        </p:grpSp>
      </p:grpSp>
      <p:sp>
        <p:nvSpPr>
          <p:cNvPr id="98" name="矩形 97"/>
          <p:cNvSpPr/>
          <p:nvPr/>
        </p:nvSpPr>
        <p:spPr>
          <a:xfrm>
            <a:off x="3196125" y="4203171"/>
            <a:ext cx="679806" cy="22600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9" name="矩形 98"/>
              <p:cNvSpPr/>
              <p:nvPr/>
            </p:nvSpPr>
            <p:spPr>
              <a:xfrm>
                <a:off x="476902" y="2562500"/>
                <a:ext cx="3869331" cy="1015663"/>
              </a:xfrm>
              <a:prstGeom prst="rect">
                <a:avLst/>
              </a:prstGeom>
            </p:spPr>
            <p:txBody>
              <a:bodyPr wrap="square">
                <a:spAutoFit/>
              </a:bodyPr>
              <a:lstStyle/>
              <a:p>
                <a:pPr algn="just"/>
                <a:r>
                  <a:rPr lang="en-US" altLang="zh-TW" sz="2000" dirty="0"/>
                  <a:t>By taking </a:t>
                </a:r>
                <a14:m>
                  <m:oMath xmlns:m="http://schemas.openxmlformats.org/officeDocument/2006/math">
                    <m:func>
                      <m:funcPr>
                        <m:ctrlPr>
                          <a:rPr lang="en-US" altLang="zh-TW" sz="2000" b="0" i="1" dirty="0" smtClean="0">
                            <a:latin typeface="Cambria Math" panose="02040503050406030204" pitchFamily="18" charset="0"/>
                          </a:rPr>
                        </m:ctrlPr>
                      </m:funcPr>
                      <m:fName>
                        <m:r>
                          <m:rPr>
                            <m:sty m:val="p"/>
                          </m:rPr>
                          <a:rPr lang="en-US" altLang="zh-TW" sz="2000" b="0" i="0" dirty="0" smtClean="0">
                            <a:latin typeface="Cambria Math" panose="02040503050406030204" pitchFamily="18" charset="0"/>
                          </a:rPr>
                          <m:t>max</m:t>
                        </m:r>
                      </m:fName>
                      <m:e>
                        <m:d>
                          <m:dPr>
                            <m:begChr m:val="{"/>
                            <m:endChr m:val="}"/>
                            <m:ctrlPr>
                              <a:rPr lang="en-US" altLang="zh-TW" sz="2000" b="0" i="1" dirty="0" smtClean="0">
                                <a:latin typeface="Cambria Math" panose="02040503050406030204" pitchFamily="18" charset="0"/>
                              </a:rPr>
                            </m:ctrlPr>
                          </m:dPr>
                          <m:e>
                            <m:r>
                              <a:rPr lang="en-US" altLang="zh-TW" sz="2000" b="0" i="1" dirty="0" smtClean="0">
                                <a:latin typeface="Cambria Math" panose="02040503050406030204" pitchFamily="18" charset="0"/>
                              </a:rPr>
                              <m:t>𝐹</m:t>
                            </m:r>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𝑇</m:t>
                                </m:r>
                              </m:e>
                              <m:sub>
                                <m:r>
                                  <a:rPr lang="en-US" altLang="zh-TW" sz="2000" b="0" i="1" dirty="0" smtClean="0">
                                    <a:latin typeface="Cambria Math" panose="02040503050406030204" pitchFamily="18" charset="0"/>
                                  </a:rPr>
                                  <m:t>0</m:t>
                                </m:r>
                              </m:sub>
                            </m:sSub>
                            <m:r>
                              <a:rPr lang="en-US" altLang="zh-TW" sz="2000" b="0" i="1" dirty="0" smtClean="0">
                                <a:latin typeface="Cambria Math" panose="02040503050406030204" pitchFamily="18" charset="0"/>
                              </a:rPr>
                              <m:t>, </m:t>
                            </m:r>
                            <m:r>
                              <a:rPr lang="en-US" altLang="zh-TW" sz="2000" b="0" i="1" dirty="0" smtClean="0">
                                <a:latin typeface="Cambria Math" panose="02040503050406030204" pitchFamily="18" charset="0"/>
                              </a:rPr>
                              <m:t>𝐹</m:t>
                            </m:r>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𝐶</m:t>
                                </m:r>
                              </m:e>
                              <m:sub>
                                <m:r>
                                  <a:rPr lang="en-US" altLang="zh-TW" sz="2000" b="0" i="1" dirty="0" smtClean="0">
                                    <a:latin typeface="Cambria Math" panose="02040503050406030204" pitchFamily="18" charset="0"/>
                                  </a:rPr>
                                  <m:t>0</m:t>
                                </m:r>
                              </m:sub>
                            </m:sSub>
                            <m:r>
                              <a:rPr lang="en-US" altLang="zh-TW" sz="2000" b="0" i="1" dirty="0" smtClean="0">
                                <a:latin typeface="Cambria Math" panose="02040503050406030204" pitchFamily="18" charset="0"/>
                              </a:rPr>
                              <m:t>, </m:t>
                            </m:r>
                            <m:r>
                              <a:rPr lang="en-US" altLang="zh-TW" sz="2000" b="0" i="1" dirty="0" smtClean="0">
                                <a:latin typeface="Cambria Math" panose="02040503050406030204" pitchFamily="18" charset="0"/>
                              </a:rPr>
                              <m:t>𝐹</m:t>
                            </m:r>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𝑇</m:t>
                                </m:r>
                              </m:e>
                              <m:sub>
                                <m:r>
                                  <a:rPr lang="en-US" altLang="zh-TW" sz="2000" b="0" i="1" dirty="0" smtClean="0">
                                    <a:latin typeface="Cambria Math" panose="02040503050406030204" pitchFamily="18" charset="0"/>
                                  </a:rPr>
                                  <m:t>1</m:t>
                                </m:r>
                              </m:sub>
                            </m:sSub>
                            <m:r>
                              <a:rPr lang="en-US" altLang="zh-TW" sz="2000" b="0" i="1" dirty="0" smtClean="0">
                                <a:latin typeface="Cambria Math" panose="02040503050406030204" pitchFamily="18" charset="0"/>
                              </a:rPr>
                              <m:t>, </m:t>
                            </m:r>
                            <m:r>
                              <a:rPr lang="en-US" altLang="zh-TW" sz="2000" b="0" i="1" dirty="0" smtClean="0">
                                <a:latin typeface="Cambria Math" panose="02040503050406030204" pitchFamily="18" charset="0"/>
                              </a:rPr>
                              <m:t>𝐹</m:t>
                            </m:r>
                            <m:sSub>
                              <m:sSubPr>
                                <m:ctrlPr>
                                  <a:rPr lang="en-US" altLang="zh-TW" sz="2000" b="0" i="1" dirty="0" smtClean="0">
                                    <a:latin typeface="Cambria Math" panose="02040503050406030204" pitchFamily="18" charset="0"/>
                                  </a:rPr>
                                </m:ctrlPr>
                              </m:sSubPr>
                              <m:e>
                                <m:r>
                                  <a:rPr lang="en-US" altLang="zh-TW" sz="2000" b="0" i="1" dirty="0" smtClean="0">
                                    <a:latin typeface="Cambria Math" panose="02040503050406030204" pitchFamily="18" charset="0"/>
                                  </a:rPr>
                                  <m:t>𝐶</m:t>
                                </m:r>
                              </m:e>
                              <m:sub>
                                <m:r>
                                  <a:rPr lang="en-US" altLang="zh-TW" sz="2000" b="0" i="1" dirty="0" smtClean="0">
                                    <a:latin typeface="Cambria Math" panose="02040503050406030204" pitchFamily="18" charset="0"/>
                                  </a:rPr>
                                  <m:t>1</m:t>
                                </m:r>
                              </m:sub>
                            </m:sSub>
                          </m:e>
                        </m:d>
                      </m:e>
                    </m:func>
                  </m:oMath>
                </a14:m>
                <a:r>
                  <a:rPr lang="en-US" altLang="zh-TW" sz="2000" dirty="0"/>
                  <a:t>, we can obtain the time required for this time step.</a:t>
                </a:r>
                <a:endParaRPr lang="zh-TW" altLang="en-US" sz="2000" dirty="0"/>
              </a:p>
            </p:txBody>
          </p:sp>
        </mc:Choice>
        <mc:Fallback xmlns="">
          <p:sp>
            <p:nvSpPr>
              <p:cNvPr id="99" name="矩形 98"/>
              <p:cNvSpPr>
                <a:spLocks noRot="1" noChangeAspect="1" noMove="1" noResize="1" noEditPoints="1" noAdjustHandles="1" noChangeArrowheads="1" noChangeShapeType="1" noTextEdit="1"/>
              </p:cNvSpPr>
              <p:nvPr/>
            </p:nvSpPr>
            <p:spPr>
              <a:xfrm>
                <a:off x="476902" y="2562500"/>
                <a:ext cx="3869331" cy="1015663"/>
              </a:xfrm>
              <a:prstGeom prst="rect">
                <a:avLst/>
              </a:prstGeom>
              <a:blipFill>
                <a:blip r:embed="rId67"/>
                <a:stretch>
                  <a:fillRect l="-1575" t="-2994" r="-1732" b="-9581"/>
                </a:stretch>
              </a:blipFill>
            </p:spPr>
            <p:txBody>
              <a:bodyPr/>
              <a:lstStyle/>
              <a:p>
                <a:r>
                  <a:rPr lang="en-US">
                    <a:noFill/>
                  </a:rPr>
                  <a:t> </a:t>
                </a:r>
              </a:p>
            </p:txBody>
          </p:sp>
        </mc:Fallback>
      </mc:AlternateContent>
      <p:cxnSp>
        <p:nvCxnSpPr>
          <p:cNvPr id="101" name="直線單箭頭接點 100"/>
          <p:cNvCxnSpPr/>
          <p:nvPr/>
        </p:nvCxnSpPr>
        <p:spPr>
          <a:xfrm flipH="1" flipV="1">
            <a:off x="2358998" y="3380975"/>
            <a:ext cx="837127" cy="8221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913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Throughput Estimation</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79</a:t>
            </a:fld>
            <a:endParaRPr lang="en-US" dirty="0"/>
          </a:p>
        </p:txBody>
      </p:sp>
      <p:grpSp>
        <p:nvGrpSpPr>
          <p:cNvPr id="4" name="群組 3"/>
          <p:cNvGrpSpPr/>
          <p:nvPr/>
        </p:nvGrpSpPr>
        <p:grpSpPr>
          <a:xfrm>
            <a:off x="501389" y="2189964"/>
            <a:ext cx="9252212" cy="2695560"/>
            <a:chOff x="463288" y="3093720"/>
            <a:chExt cx="10176137" cy="2695560"/>
          </a:xfrm>
        </p:grpSpPr>
        <p:grpSp>
          <p:nvGrpSpPr>
            <p:cNvPr id="88" name="群組 87"/>
            <p:cNvGrpSpPr/>
            <p:nvPr/>
          </p:nvGrpSpPr>
          <p:grpSpPr>
            <a:xfrm flipH="1">
              <a:off x="4706753" y="3095293"/>
              <a:ext cx="5932672" cy="2693987"/>
              <a:chOff x="1156708" y="1935162"/>
              <a:chExt cx="10197092" cy="4530725"/>
            </a:xfrm>
          </p:grpSpPr>
          <p:grpSp>
            <p:nvGrpSpPr>
              <p:cNvPr id="89" name="Group 10">
                <a:extLst>
                  <a:ext uri="{FF2B5EF4-FFF2-40B4-BE49-F238E27FC236}">
                    <a16:creationId xmlns:a16="http://schemas.microsoft.com/office/drawing/2014/main" id="{492178D7-3647-C24E-8094-1594CF0597C9}"/>
                  </a:ext>
                </a:extLst>
              </p:cNvPr>
              <p:cNvGrpSpPr/>
              <p:nvPr/>
            </p:nvGrpSpPr>
            <p:grpSpPr>
              <a:xfrm>
                <a:off x="1156708" y="5899626"/>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165"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𝑇</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65"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6"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66"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7"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67"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8"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68"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p:grpSp>
          <p:grpSp>
            <p:nvGrpSpPr>
              <p:cNvPr id="90" name="Group 11">
                <a:extLst>
                  <a:ext uri="{FF2B5EF4-FFF2-40B4-BE49-F238E27FC236}">
                    <a16:creationId xmlns:a16="http://schemas.microsoft.com/office/drawing/2014/main" id="{A95CF486-03D8-A247-BB8B-83DD1203C019}"/>
                  </a:ext>
                </a:extLst>
              </p:cNvPr>
              <p:cNvGrpSpPr/>
              <p:nvPr/>
            </p:nvGrpSpPr>
            <p:grpSpPr>
              <a:xfrm>
                <a:off x="2516320" y="4767104"/>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161"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61"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62"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3"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63"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4"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64"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p:grpSp>
          <p:grpSp>
            <p:nvGrpSpPr>
              <p:cNvPr id="91" name="Group 16">
                <a:extLst>
                  <a:ext uri="{FF2B5EF4-FFF2-40B4-BE49-F238E27FC236}">
                    <a16:creationId xmlns:a16="http://schemas.microsoft.com/office/drawing/2014/main" id="{BFDA86B7-DA15-DF4B-A3FE-7388EB1A07E7}"/>
                  </a:ext>
                </a:extLst>
              </p:cNvPr>
              <p:cNvGrpSpPr/>
              <p:nvPr/>
            </p:nvGrpSpPr>
            <p:grpSpPr>
              <a:xfrm>
                <a:off x="3875933" y="3640227"/>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57"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b="0" i="1" dirty="0" smtClean="0">
                                    <a:solidFill>
                                      <a:srgbClr val="8FAADC"/>
                                    </a:solidFill>
                                    <a:latin typeface="Cambria Math" panose="02040503050406030204" pitchFamily="18" charset="0"/>
                                  </a:rPr>
                                  <m:t>2</m:t>
                                </m:r>
                              </m:sub>
                            </m:sSub>
                          </m:oMath>
                        </m:oMathPara>
                      </a14:m>
                      <a:endParaRPr lang="en-US" sz="100" dirty="0">
                        <a:solidFill>
                          <a:srgbClr val="8FAADC"/>
                        </a:solidFill>
                      </a:endParaRPr>
                    </a:p>
                  </p:txBody>
                </p:sp>
              </mc:Choice>
              <mc:Fallback xmlns="">
                <p:sp>
                  <p:nvSpPr>
                    <p:cNvPr id="157"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8"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58"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9"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59"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0"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60"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p:grpSp>
          <p:grpSp>
            <p:nvGrpSpPr>
              <p:cNvPr id="92" name="Group 21">
                <a:extLst>
                  <a:ext uri="{FF2B5EF4-FFF2-40B4-BE49-F238E27FC236}">
                    <a16:creationId xmlns:a16="http://schemas.microsoft.com/office/drawing/2014/main" id="{5D97F021-CA32-8240-B166-76B1897EEBF3}"/>
                  </a:ext>
                </a:extLst>
              </p:cNvPr>
              <p:cNvGrpSpPr/>
              <p:nvPr/>
            </p:nvGrpSpPr>
            <p:grpSpPr>
              <a:xfrm>
                <a:off x="5235545" y="2504071"/>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53"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b="0" i="1" dirty="0" smtClean="0">
                                    <a:solidFill>
                                      <a:srgbClr val="A9D18E"/>
                                    </a:solidFill>
                                    <a:latin typeface="Cambria Math" panose="02040503050406030204" pitchFamily="18" charset="0"/>
                                  </a:rPr>
                                  <m:t>3</m:t>
                                </m:r>
                              </m:sub>
                            </m:sSub>
                          </m:oMath>
                        </m:oMathPara>
                      </a14:m>
                      <a:endParaRPr lang="en-US" sz="100" dirty="0">
                        <a:solidFill>
                          <a:srgbClr val="A9D18E"/>
                        </a:solidFill>
                      </a:endParaRPr>
                    </a:p>
                  </p:txBody>
                </p:sp>
              </mc:Choice>
              <mc:Fallback xmlns="">
                <p:sp>
                  <p:nvSpPr>
                    <p:cNvPr id="153"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4"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54"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5"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55"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56"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p:grpSp>
          <p:grpSp>
            <p:nvGrpSpPr>
              <p:cNvPr id="93" name="Group 10">
                <a:extLst>
                  <a:ext uri="{FF2B5EF4-FFF2-40B4-BE49-F238E27FC236}">
                    <a16:creationId xmlns:a16="http://schemas.microsoft.com/office/drawing/2014/main" id="{492178D7-3647-C24E-8094-1594CF0597C9}"/>
                  </a:ext>
                </a:extLst>
              </p:cNvPr>
              <p:cNvGrpSpPr/>
              <p:nvPr/>
            </p:nvGrpSpPr>
            <p:grpSpPr>
              <a:xfrm>
                <a:off x="3875933" y="5896978"/>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149"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𝑇</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49"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0"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50"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1"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51"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2"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52"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7"/>
                      <a:stretch>
                        <a:fillRect/>
                      </a:stretch>
                    </a:blipFill>
                    <a:ln w="19050">
                      <a:solidFill>
                        <a:schemeClr val="tx1"/>
                      </a:solidFill>
                    </a:ln>
                  </p:spPr>
                  <p:txBody>
                    <a:bodyPr/>
                    <a:lstStyle/>
                    <a:p>
                      <a:r>
                        <a:rPr lang="zh-TW" altLang="en-US">
                          <a:noFill/>
                        </a:rPr>
                        <a:t> </a:t>
                      </a:r>
                    </a:p>
                  </p:txBody>
                </p:sp>
              </mc:Fallback>
            </mc:AlternateContent>
          </p:grpSp>
          <p:grpSp>
            <p:nvGrpSpPr>
              <p:cNvPr id="94" name="Group 10">
                <a:extLst>
                  <a:ext uri="{FF2B5EF4-FFF2-40B4-BE49-F238E27FC236}">
                    <a16:creationId xmlns:a16="http://schemas.microsoft.com/office/drawing/2014/main" id="{492178D7-3647-C24E-8094-1594CF0597C9}"/>
                  </a:ext>
                </a:extLst>
              </p:cNvPr>
              <p:cNvGrpSpPr/>
              <p:nvPr/>
            </p:nvGrpSpPr>
            <p:grpSpPr>
              <a:xfrm>
                <a:off x="1836514" y="5333365"/>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145"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𝐶</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145"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6"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6"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7"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7"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8"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8"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p:grpSp>
          <p:grpSp>
            <p:nvGrpSpPr>
              <p:cNvPr id="95" name="Group 10">
                <a:extLst>
                  <a:ext uri="{FF2B5EF4-FFF2-40B4-BE49-F238E27FC236}">
                    <a16:creationId xmlns:a16="http://schemas.microsoft.com/office/drawing/2014/main" id="{492178D7-3647-C24E-8094-1594CF0597C9}"/>
                  </a:ext>
                </a:extLst>
              </p:cNvPr>
              <p:cNvGrpSpPr/>
              <p:nvPr/>
            </p:nvGrpSpPr>
            <p:grpSpPr>
              <a:xfrm>
                <a:off x="4555739" y="5330717"/>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141"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1"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2"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3"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4"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144"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8"/>
                      <a:stretch>
                        <a:fillRect/>
                      </a:stretch>
                    </a:blipFill>
                    <a:ln w="19050">
                      <a:solidFill>
                        <a:schemeClr val="tx1"/>
                      </a:solidFill>
                    </a:ln>
                  </p:spPr>
                  <p:txBody>
                    <a:bodyPr/>
                    <a:lstStyle/>
                    <a:p>
                      <a:r>
                        <a:rPr lang="zh-TW" altLang="en-US">
                          <a:noFill/>
                        </a:rPr>
                        <a:t> </a:t>
                      </a:r>
                    </a:p>
                  </p:txBody>
                </p:sp>
              </mc:Fallback>
            </mc:AlternateContent>
          </p:grpSp>
          <p:grpSp>
            <p:nvGrpSpPr>
              <p:cNvPr id="96" name="Group 11">
                <a:extLst>
                  <a:ext uri="{FF2B5EF4-FFF2-40B4-BE49-F238E27FC236}">
                    <a16:creationId xmlns:a16="http://schemas.microsoft.com/office/drawing/2014/main" id="{A95CF486-03D8-A247-BB8B-83DD1203C019}"/>
                  </a:ext>
                </a:extLst>
              </p:cNvPr>
              <p:cNvGrpSpPr/>
              <p:nvPr/>
            </p:nvGrpSpPr>
            <p:grpSpPr>
              <a:xfrm>
                <a:off x="5235545" y="4767104"/>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137"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37"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38"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9"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39"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0"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40"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4"/>
                      <a:stretch>
                        <a:fillRect/>
                      </a:stretch>
                    </a:blipFill>
                    <a:ln w="19050">
                      <a:solidFill>
                        <a:schemeClr val="tx1"/>
                      </a:solidFill>
                    </a:ln>
                  </p:spPr>
                  <p:txBody>
                    <a:bodyPr/>
                    <a:lstStyle/>
                    <a:p>
                      <a:r>
                        <a:rPr lang="zh-TW" altLang="en-US">
                          <a:noFill/>
                        </a:rPr>
                        <a:t> </a:t>
                      </a:r>
                    </a:p>
                  </p:txBody>
                </p:sp>
              </mc:Fallback>
            </mc:AlternateContent>
          </p:grpSp>
          <p:grpSp>
            <p:nvGrpSpPr>
              <p:cNvPr id="97" name="Group 16">
                <a:extLst>
                  <a:ext uri="{FF2B5EF4-FFF2-40B4-BE49-F238E27FC236}">
                    <a16:creationId xmlns:a16="http://schemas.microsoft.com/office/drawing/2014/main" id="{BFDA86B7-DA15-DF4B-A3FE-7388EB1A07E7}"/>
                  </a:ext>
                </a:extLst>
              </p:cNvPr>
              <p:cNvGrpSpPr/>
              <p:nvPr/>
            </p:nvGrpSpPr>
            <p:grpSpPr>
              <a:xfrm>
                <a:off x="6595157" y="3640227"/>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33"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33"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4"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34"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5"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35"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6"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36"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5"/>
                      <a:stretch>
                        <a:fillRect/>
                      </a:stretch>
                    </a:blipFill>
                    <a:ln w="19050">
                      <a:solidFill>
                        <a:schemeClr val="tx1"/>
                      </a:solidFill>
                    </a:ln>
                  </p:spPr>
                  <p:txBody>
                    <a:bodyPr/>
                    <a:lstStyle/>
                    <a:p>
                      <a:r>
                        <a:rPr lang="zh-TW" altLang="en-US">
                          <a:noFill/>
                        </a:rPr>
                        <a:t> </a:t>
                      </a:r>
                    </a:p>
                  </p:txBody>
                </p:sp>
              </mc:Fallback>
            </mc:AlternateContent>
          </p:grpSp>
          <p:grpSp>
            <p:nvGrpSpPr>
              <p:cNvPr id="98" name="Group 21">
                <a:extLst>
                  <a:ext uri="{FF2B5EF4-FFF2-40B4-BE49-F238E27FC236}">
                    <a16:creationId xmlns:a16="http://schemas.microsoft.com/office/drawing/2014/main" id="{5D97F021-CA32-8240-B166-76B1897EEBF3}"/>
                  </a:ext>
                </a:extLst>
              </p:cNvPr>
              <p:cNvGrpSpPr/>
              <p:nvPr/>
            </p:nvGrpSpPr>
            <p:grpSpPr>
              <a:xfrm>
                <a:off x="7954769" y="2504071"/>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29"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29"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0"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30"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1"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31"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32"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p:grpSp>
          <p:grpSp>
            <p:nvGrpSpPr>
              <p:cNvPr id="99" name="Group 11">
                <a:extLst>
                  <a:ext uri="{FF2B5EF4-FFF2-40B4-BE49-F238E27FC236}">
                    <a16:creationId xmlns:a16="http://schemas.microsoft.com/office/drawing/2014/main" id="{A95CF486-03D8-A247-BB8B-83DD1203C019}"/>
                  </a:ext>
                </a:extLst>
              </p:cNvPr>
              <p:cNvGrpSpPr/>
              <p:nvPr/>
            </p:nvGrpSpPr>
            <p:grpSpPr>
              <a:xfrm>
                <a:off x="3196126" y="4203171"/>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125"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FFD966"/>
                                    </a:solidFill>
                                    <a:latin typeface="Cambria Math" panose="02040503050406030204" pitchFamily="18" charset="0"/>
                                  </a:rPr>
                                </m:ctrlPr>
                              </m:sSubPr>
                              <m:e>
                                <m:r>
                                  <a:rPr lang="en-US" altLang="zh-TW" sz="100" b="0" i="1" dirty="0" smtClean="0">
                                    <a:solidFill>
                                      <a:srgbClr val="FFD966"/>
                                    </a:solidFill>
                                    <a:latin typeface="Cambria Math" panose="02040503050406030204" pitchFamily="18" charset="0"/>
                                  </a:rPr>
                                  <m:t>𝐹𝐶</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125"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6"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7"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8"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p:grpSp>
          <p:grpSp>
            <p:nvGrpSpPr>
              <p:cNvPr id="100" name="Group 11">
                <a:extLst>
                  <a:ext uri="{FF2B5EF4-FFF2-40B4-BE49-F238E27FC236}">
                    <a16:creationId xmlns:a16="http://schemas.microsoft.com/office/drawing/2014/main" id="{A95CF486-03D8-A247-BB8B-83DD1203C019}"/>
                  </a:ext>
                </a:extLst>
              </p:cNvPr>
              <p:cNvGrpSpPr/>
              <p:nvPr/>
            </p:nvGrpSpPr>
            <p:grpSpPr>
              <a:xfrm>
                <a:off x="5915351" y="4203171"/>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121"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1"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2"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3"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124"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9"/>
                      <a:stretch>
                        <a:fillRect/>
                      </a:stretch>
                    </a:blipFill>
                    <a:ln w="19050">
                      <a:solidFill>
                        <a:schemeClr val="tx1"/>
                      </a:solidFill>
                    </a:ln>
                  </p:spPr>
                  <p:txBody>
                    <a:bodyPr/>
                    <a:lstStyle/>
                    <a:p>
                      <a:r>
                        <a:rPr lang="zh-TW" altLang="en-US">
                          <a:noFill/>
                        </a:rPr>
                        <a:t> </a:t>
                      </a:r>
                    </a:p>
                  </p:txBody>
                </p:sp>
              </mc:Fallback>
            </mc:AlternateContent>
          </p:grpSp>
          <p:grpSp>
            <p:nvGrpSpPr>
              <p:cNvPr id="101" name="Group 16">
                <a:extLst>
                  <a:ext uri="{FF2B5EF4-FFF2-40B4-BE49-F238E27FC236}">
                    <a16:creationId xmlns:a16="http://schemas.microsoft.com/office/drawing/2014/main" id="{BFDA86B7-DA15-DF4B-A3FE-7388EB1A07E7}"/>
                  </a:ext>
                </a:extLst>
              </p:cNvPr>
              <p:cNvGrpSpPr/>
              <p:nvPr/>
            </p:nvGrpSpPr>
            <p:grpSpPr>
              <a:xfrm>
                <a:off x="4555739" y="3072642"/>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17"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b="0" i="1" dirty="0" smtClean="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7"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8"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9"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0"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20"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p:grpSp>
          <p:grpSp>
            <p:nvGrpSpPr>
              <p:cNvPr id="102" name="Group 16">
                <a:extLst>
                  <a:ext uri="{FF2B5EF4-FFF2-40B4-BE49-F238E27FC236}">
                    <a16:creationId xmlns:a16="http://schemas.microsoft.com/office/drawing/2014/main" id="{BFDA86B7-DA15-DF4B-A3FE-7388EB1A07E7}"/>
                  </a:ext>
                </a:extLst>
              </p:cNvPr>
              <p:cNvGrpSpPr/>
              <p:nvPr/>
            </p:nvGrpSpPr>
            <p:grpSpPr>
              <a:xfrm>
                <a:off x="7274963" y="3072642"/>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113"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3"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4"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4"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5"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5"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6"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116"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0"/>
                      <a:stretch>
                        <a:fillRect/>
                      </a:stretch>
                    </a:blipFill>
                    <a:ln w="19050">
                      <a:solidFill>
                        <a:schemeClr val="tx1"/>
                      </a:solidFill>
                    </a:ln>
                  </p:spPr>
                  <p:txBody>
                    <a:bodyPr/>
                    <a:lstStyle/>
                    <a:p>
                      <a:r>
                        <a:rPr lang="zh-TW" altLang="en-US">
                          <a:noFill/>
                        </a:rPr>
                        <a:t> </a:t>
                      </a:r>
                    </a:p>
                  </p:txBody>
                </p:sp>
              </mc:Fallback>
            </mc:AlternateContent>
          </p:grpSp>
          <p:grpSp>
            <p:nvGrpSpPr>
              <p:cNvPr id="103" name="Group 21">
                <a:extLst>
                  <a:ext uri="{FF2B5EF4-FFF2-40B4-BE49-F238E27FC236}">
                    <a16:creationId xmlns:a16="http://schemas.microsoft.com/office/drawing/2014/main" id="{5D97F021-CA32-8240-B166-76B1897EEBF3}"/>
                  </a:ext>
                </a:extLst>
              </p:cNvPr>
              <p:cNvGrpSpPr/>
              <p:nvPr/>
            </p:nvGrpSpPr>
            <p:grpSpPr>
              <a:xfrm>
                <a:off x="5915351" y="1935162"/>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09"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b="0" i="1" dirty="0" smtClean="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9"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10"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11"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12"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p:grpSp>
          <p:grpSp>
            <p:nvGrpSpPr>
              <p:cNvPr id="104" name="Group 21">
                <a:extLst>
                  <a:ext uri="{FF2B5EF4-FFF2-40B4-BE49-F238E27FC236}">
                    <a16:creationId xmlns:a16="http://schemas.microsoft.com/office/drawing/2014/main" id="{5D97F021-CA32-8240-B166-76B1897EEBF3}"/>
                  </a:ext>
                </a:extLst>
              </p:cNvPr>
              <p:cNvGrpSpPr/>
              <p:nvPr/>
            </p:nvGrpSpPr>
            <p:grpSpPr>
              <a:xfrm>
                <a:off x="8634575" y="1935162"/>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105"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5"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6" name="Rectangle 23">
                      <a:extLst>
                        <a:ext uri="{FF2B5EF4-FFF2-40B4-BE49-F238E27FC236}">
                          <a16:creationId xmlns:a16="http://schemas.microsoft.com/office/drawing/2014/main" id="{8E3EE03E-94BB-9E4F-8DF2-8DE0F236DD40}"/>
                        </a:ext>
                      </a:extLst>
                    </p:cNvPr>
                    <p:cNvSpPr/>
                    <p:nvPr/>
                  </p:nvSpPr>
                  <p:spPr>
                    <a:xfrm>
                      <a:off x="2285998" y="5680869"/>
                      <a:ext cx="871538"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6"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5998" y="5680869"/>
                      <a:ext cx="871538" cy="675481"/>
                    </a:xfrm>
                    <a:prstGeom prst="rect">
                      <a:avLst/>
                    </a:prstGeom>
                    <a:blipFill>
                      <a:blip r:embed="rId11"/>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7"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Rectangle 25">
                      <a:extLst>
                        <a:ext uri="{FF2B5EF4-FFF2-40B4-BE49-F238E27FC236}">
                          <a16:creationId xmlns:a16="http://schemas.microsoft.com/office/drawing/2014/main" id="{7A37372C-B339-4B4F-BD04-25F82299770A}"/>
                        </a:ext>
                      </a:extLst>
                    </p:cNvPr>
                    <p:cNvSpPr/>
                    <p:nvPr/>
                  </p:nvSpPr>
                  <p:spPr>
                    <a:xfrm>
                      <a:off x="4029073" y="5680869"/>
                      <a:ext cx="871538"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108"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3" y="5680869"/>
                      <a:ext cx="871538" cy="675481"/>
                    </a:xfrm>
                    <a:prstGeom prst="rect">
                      <a:avLst/>
                    </a:prstGeom>
                    <a:blipFill>
                      <a:blip r:embed="rId6"/>
                      <a:stretch>
                        <a:fillRect/>
                      </a:stretch>
                    </a:blipFill>
                    <a:ln w="19050">
                      <a:solidFill>
                        <a:schemeClr val="tx1"/>
                      </a:solidFill>
                    </a:ln>
                  </p:spPr>
                  <p:txBody>
                    <a:bodyPr/>
                    <a:lstStyle/>
                    <a:p>
                      <a:r>
                        <a:rPr lang="zh-TW" altLang="en-US">
                          <a:noFill/>
                        </a:rPr>
                        <a:t> </a:t>
                      </a:r>
                    </a:p>
                  </p:txBody>
                </p:sp>
              </mc:Fallback>
            </mc:AlternateContent>
          </p:grpSp>
        </p:grpSp>
        <p:grpSp>
          <p:nvGrpSpPr>
            <p:cNvPr id="3" name="群組 2"/>
            <p:cNvGrpSpPr/>
            <p:nvPr/>
          </p:nvGrpSpPr>
          <p:grpSpPr>
            <a:xfrm>
              <a:off x="463288" y="3093720"/>
              <a:ext cx="4692979" cy="2693987"/>
              <a:chOff x="1156708" y="1935162"/>
              <a:chExt cx="9517286" cy="4530725"/>
            </a:xfrm>
          </p:grpSpPr>
          <p:grpSp>
            <p:nvGrpSpPr>
              <p:cNvPr id="6" name="Group 10">
                <a:extLst>
                  <a:ext uri="{FF2B5EF4-FFF2-40B4-BE49-F238E27FC236}">
                    <a16:creationId xmlns:a16="http://schemas.microsoft.com/office/drawing/2014/main" id="{492178D7-3647-C24E-8094-1594CF0597C9}"/>
                  </a:ext>
                </a:extLst>
              </p:cNvPr>
              <p:cNvGrpSpPr/>
              <p:nvPr/>
            </p:nvGrpSpPr>
            <p:grpSpPr>
              <a:xfrm>
                <a:off x="1156708" y="5899626"/>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84"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𝑇</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84"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85"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86"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7"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87"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p:grpSp>
          <p:grpSp>
            <p:nvGrpSpPr>
              <p:cNvPr id="7" name="Group 11">
                <a:extLst>
                  <a:ext uri="{FF2B5EF4-FFF2-40B4-BE49-F238E27FC236}">
                    <a16:creationId xmlns:a16="http://schemas.microsoft.com/office/drawing/2014/main" id="{A95CF486-03D8-A247-BB8B-83DD1203C019}"/>
                  </a:ext>
                </a:extLst>
              </p:cNvPr>
              <p:cNvGrpSpPr/>
              <p:nvPr/>
            </p:nvGrpSpPr>
            <p:grpSpPr>
              <a:xfrm>
                <a:off x="2516320" y="4767104"/>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80"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80"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81"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82"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3"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83"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p:grpSp>
          <p:grpSp>
            <p:nvGrpSpPr>
              <p:cNvPr id="8" name="Group 16">
                <a:extLst>
                  <a:ext uri="{FF2B5EF4-FFF2-40B4-BE49-F238E27FC236}">
                    <a16:creationId xmlns:a16="http://schemas.microsoft.com/office/drawing/2014/main" id="{BFDA86B7-DA15-DF4B-A3FE-7388EB1A07E7}"/>
                  </a:ext>
                </a:extLst>
              </p:cNvPr>
              <p:cNvGrpSpPr/>
              <p:nvPr/>
            </p:nvGrpSpPr>
            <p:grpSpPr>
              <a:xfrm>
                <a:off x="3875933" y="3640227"/>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76"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b="0" i="1" dirty="0" smtClean="0">
                                    <a:solidFill>
                                      <a:srgbClr val="8FAADC"/>
                                    </a:solidFill>
                                    <a:latin typeface="Cambria Math" panose="02040503050406030204" pitchFamily="18" charset="0"/>
                                  </a:rPr>
                                  <m:t>2</m:t>
                                </m:r>
                              </m:sub>
                            </m:sSub>
                          </m:oMath>
                        </m:oMathPara>
                      </a14:m>
                      <a:endParaRPr lang="en-US" sz="100" dirty="0">
                        <a:solidFill>
                          <a:srgbClr val="8FAADC"/>
                        </a:solidFill>
                      </a:endParaRPr>
                    </a:p>
                  </p:txBody>
                </p:sp>
              </mc:Choice>
              <mc:Fallback xmlns="">
                <p:sp>
                  <p:nvSpPr>
                    <p:cNvPr id="76"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77"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78"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79"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p:grpSp>
          <p:grpSp>
            <p:nvGrpSpPr>
              <p:cNvPr id="10" name="Group 21">
                <a:extLst>
                  <a:ext uri="{FF2B5EF4-FFF2-40B4-BE49-F238E27FC236}">
                    <a16:creationId xmlns:a16="http://schemas.microsoft.com/office/drawing/2014/main" id="{5D97F021-CA32-8240-B166-76B1897EEBF3}"/>
                  </a:ext>
                </a:extLst>
              </p:cNvPr>
              <p:cNvGrpSpPr/>
              <p:nvPr/>
            </p:nvGrpSpPr>
            <p:grpSpPr>
              <a:xfrm>
                <a:off x="5235545" y="2504071"/>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72"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b="0" i="1" dirty="0" smtClean="0">
                                    <a:solidFill>
                                      <a:srgbClr val="A9D18E"/>
                                    </a:solidFill>
                                    <a:latin typeface="Cambria Math" panose="02040503050406030204" pitchFamily="18" charset="0"/>
                                  </a:rPr>
                                  <m:t>3</m:t>
                                </m:r>
                              </m:sub>
                            </m:sSub>
                          </m:oMath>
                        </m:oMathPara>
                      </a14:m>
                      <a:endParaRPr lang="en-US" sz="100" dirty="0">
                        <a:solidFill>
                          <a:srgbClr val="A9D18E"/>
                        </a:solidFill>
                      </a:endParaRPr>
                    </a:p>
                  </p:txBody>
                </p:sp>
              </mc:Choice>
              <mc:Fallback xmlns="">
                <p:sp>
                  <p:nvSpPr>
                    <p:cNvPr id="72"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73"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74"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75"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p:grpSp>
          <p:grpSp>
            <p:nvGrpSpPr>
              <p:cNvPr id="11" name="Group 10">
                <a:extLst>
                  <a:ext uri="{FF2B5EF4-FFF2-40B4-BE49-F238E27FC236}">
                    <a16:creationId xmlns:a16="http://schemas.microsoft.com/office/drawing/2014/main" id="{492178D7-3647-C24E-8094-1594CF0597C9}"/>
                  </a:ext>
                </a:extLst>
              </p:cNvPr>
              <p:cNvGrpSpPr/>
              <p:nvPr/>
            </p:nvGrpSpPr>
            <p:grpSpPr>
              <a:xfrm>
                <a:off x="3875933" y="5896978"/>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68"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𝑇</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68"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69"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70"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𝑇</m:t>
                                </m:r>
                              </m:e>
                              <m:sub>
                                <m:r>
                                  <a:rPr lang="en-US" altLang="zh-TW" sz="100" i="1" dirty="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71"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p:grpSp>
          <p:grpSp>
            <p:nvGrpSpPr>
              <p:cNvPr id="12" name="Group 10">
                <a:extLst>
                  <a:ext uri="{FF2B5EF4-FFF2-40B4-BE49-F238E27FC236}">
                    <a16:creationId xmlns:a16="http://schemas.microsoft.com/office/drawing/2014/main" id="{492178D7-3647-C24E-8094-1594CF0597C9}"/>
                  </a:ext>
                </a:extLst>
              </p:cNvPr>
              <p:cNvGrpSpPr/>
              <p:nvPr/>
            </p:nvGrpSpPr>
            <p:grpSpPr>
              <a:xfrm>
                <a:off x="1836514" y="5333365"/>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64"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00" b="0" i="1" dirty="0" smtClean="0">
                                <a:solidFill>
                                  <a:srgbClr val="9DC3E6"/>
                                </a:solidFill>
                                <a:latin typeface="Cambria Math" panose="02040503050406030204" pitchFamily="18" charset="0"/>
                              </a:rPr>
                              <m:t>𝐹</m:t>
                            </m:r>
                            <m:sSub>
                              <m:sSubPr>
                                <m:ctrlPr>
                                  <a:rPr lang="en-US" sz="100" b="0" i="1" dirty="0" smtClean="0">
                                    <a:solidFill>
                                      <a:srgbClr val="9DC3E6"/>
                                    </a:solidFill>
                                    <a:latin typeface="Cambria Math" panose="02040503050406030204" pitchFamily="18" charset="0"/>
                                  </a:rPr>
                                </m:ctrlPr>
                              </m:sSubPr>
                              <m:e>
                                <m:r>
                                  <a:rPr lang="en-US" sz="100" b="0" i="1" dirty="0" smtClean="0">
                                    <a:solidFill>
                                      <a:srgbClr val="9DC3E6"/>
                                    </a:solidFill>
                                    <a:latin typeface="Cambria Math" panose="02040503050406030204" pitchFamily="18" charset="0"/>
                                  </a:rPr>
                                  <m:t>𝐶</m:t>
                                </m:r>
                              </m:e>
                              <m:sub>
                                <m:r>
                                  <a:rPr lang="en-US" sz="100" b="0" i="1" dirty="0" smtClean="0">
                                    <a:solidFill>
                                      <a:srgbClr val="9DC3E6"/>
                                    </a:solidFill>
                                    <a:latin typeface="Cambria Math" panose="02040503050406030204" pitchFamily="18" charset="0"/>
                                  </a:rPr>
                                  <m:t>0</m:t>
                                </m:r>
                              </m:sub>
                            </m:sSub>
                          </m:oMath>
                        </m:oMathPara>
                      </a14:m>
                      <a:endParaRPr lang="en-US" sz="100" baseline="-25000" dirty="0">
                        <a:solidFill>
                          <a:srgbClr val="9DC3E6"/>
                        </a:solidFill>
                      </a:endParaRPr>
                    </a:p>
                  </p:txBody>
                </p:sp>
              </mc:Choice>
              <mc:Fallback xmlns="">
                <p:sp>
                  <p:nvSpPr>
                    <p:cNvPr id="64"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5"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6"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7"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2"/>
                      <a:stretch>
                        <a:fillRect/>
                      </a:stretch>
                    </a:blipFill>
                    <a:ln w="19050">
                      <a:solidFill>
                        <a:schemeClr val="tx1"/>
                      </a:solidFill>
                    </a:ln>
                  </p:spPr>
                  <p:txBody>
                    <a:bodyPr/>
                    <a:lstStyle/>
                    <a:p>
                      <a:r>
                        <a:rPr lang="zh-TW" altLang="en-US">
                          <a:noFill/>
                        </a:rPr>
                        <a:t> </a:t>
                      </a:r>
                    </a:p>
                  </p:txBody>
                </p:sp>
              </mc:Fallback>
            </mc:AlternateContent>
          </p:grpSp>
          <p:grpSp>
            <p:nvGrpSpPr>
              <p:cNvPr id="13" name="Group 10">
                <a:extLst>
                  <a:ext uri="{FF2B5EF4-FFF2-40B4-BE49-F238E27FC236}">
                    <a16:creationId xmlns:a16="http://schemas.microsoft.com/office/drawing/2014/main" id="{492178D7-3647-C24E-8094-1594CF0597C9}"/>
                  </a:ext>
                </a:extLst>
              </p:cNvPr>
              <p:cNvGrpSpPr/>
              <p:nvPr/>
            </p:nvGrpSpPr>
            <p:grpSpPr>
              <a:xfrm>
                <a:off x="4555739" y="5330717"/>
                <a:ext cx="2719225" cy="566261"/>
                <a:chOff x="1414463" y="5680869"/>
                <a:chExt cx="3486148" cy="675481"/>
              </a:xfrm>
              <a:solidFill>
                <a:schemeClr val="accent1">
                  <a:lumMod val="60000"/>
                  <a:lumOff val="40000"/>
                </a:schemeClr>
              </a:solidFill>
            </p:grpSpPr>
            <mc:AlternateContent xmlns:mc="http://schemas.openxmlformats.org/markup-compatibility/2006" xmlns:a14="http://schemas.microsoft.com/office/drawing/2010/main">
              <mc:Choice Requires="a14">
                <p:sp>
                  <p:nvSpPr>
                    <p:cNvPr id="60" name="Rectangle 6">
                      <a:extLst>
                        <a:ext uri="{FF2B5EF4-FFF2-40B4-BE49-F238E27FC236}">
                          <a16:creationId xmlns:a16="http://schemas.microsoft.com/office/drawing/2014/main" id="{494D55A5-5711-9043-BE51-2768530E52A4}"/>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0" name="Rectangle 6">
                      <a:extLst>
                        <a:ext uri="{FF2B5EF4-FFF2-40B4-BE49-F238E27FC236}">
                          <a16:creationId xmlns:a16="http://schemas.microsoft.com/office/drawing/2014/main" id="{494D55A5-5711-9043-BE51-2768530E52A4}"/>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Rectangle 7">
                      <a:extLst>
                        <a:ext uri="{FF2B5EF4-FFF2-40B4-BE49-F238E27FC236}">
                          <a16:creationId xmlns:a16="http://schemas.microsoft.com/office/drawing/2014/main" id="{B40FBCA3-41BE-DE47-B5D0-124AE20D123C}"/>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1" name="Rectangle 7">
                      <a:extLst>
                        <a:ext uri="{FF2B5EF4-FFF2-40B4-BE49-F238E27FC236}">
                          <a16:creationId xmlns:a16="http://schemas.microsoft.com/office/drawing/2014/main" id="{B40FBCA3-41BE-DE47-B5D0-124AE20D123C}"/>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Rectangle 8">
                      <a:extLst>
                        <a:ext uri="{FF2B5EF4-FFF2-40B4-BE49-F238E27FC236}">
                          <a16:creationId xmlns:a16="http://schemas.microsoft.com/office/drawing/2014/main" id="{E147391F-60BD-C14D-A36B-7E9B0DF5E09B}"/>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2" name="Rectangle 8">
                      <a:extLst>
                        <a:ext uri="{FF2B5EF4-FFF2-40B4-BE49-F238E27FC236}">
                          <a16:creationId xmlns:a16="http://schemas.microsoft.com/office/drawing/2014/main" id="{E147391F-60BD-C14D-A36B-7E9B0DF5E09B}"/>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Rectangle 9">
                      <a:extLst>
                        <a:ext uri="{FF2B5EF4-FFF2-40B4-BE49-F238E27FC236}">
                          <a16:creationId xmlns:a16="http://schemas.microsoft.com/office/drawing/2014/main" id="{417EB6E2-8ABF-A041-8809-609E95503DC8}"/>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9DC3E6"/>
                                </a:solidFill>
                                <a:latin typeface="Cambria Math" panose="02040503050406030204" pitchFamily="18" charset="0"/>
                              </a:rPr>
                              <m:t>𝐹</m:t>
                            </m:r>
                            <m:sSub>
                              <m:sSubPr>
                                <m:ctrlPr>
                                  <a:rPr lang="en-US" altLang="zh-TW" sz="100" i="1" dirty="0">
                                    <a:solidFill>
                                      <a:srgbClr val="9DC3E6"/>
                                    </a:solidFill>
                                    <a:latin typeface="Cambria Math" panose="02040503050406030204" pitchFamily="18" charset="0"/>
                                  </a:rPr>
                                </m:ctrlPr>
                              </m:sSubPr>
                              <m:e>
                                <m:r>
                                  <a:rPr lang="en-US" altLang="zh-TW" sz="100" i="1" dirty="0">
                                    <a:solidFill>
                                      <a:srgbClr val="9DC3E6"/>
                                    </a:solidFill>
                                    <a:latin typeface="Cambria Math" panose="02040503050406030204" pitchFamily="18" charset="0"/>
                                  </a:rPr>
                                  <m:t>𝐶</m:t>
                                </m:r>
                              </m:e>
                              <m:sub>
                                <m:r>
                                  <a:rPr lang="en-US" altLang="zh-TW" sz="100" i="1" dirty="0">
                                    <a:solidFill>
                                      <a:srgbClr val="9DC3E6"/>
                                    </a:solidFill>
                                    <a:latin typeface="Cambria Math" panose="02040503050406030204" pitchFamily="18" charset="0"/>
                                  </a:rPr>
                                  <m:t>0</m:t>
                                </m:r>
                              </m:sub>
                            </m:sSub>
                          </m:oMath>
                        </m:oMathPara>
                      </a14:m>
                      <a:endParaRPr lang="en-US" altLang="zh-TW" sz="100" baseline="-25000" dirty="0">
                        <a:solidFill>
                          <a:srgbClr val="9DC3E6"/>
                        </a:solidFill>
                      </a:endParaRPr>
                    </a:p>
                  </p:txBody>
                </p:sp>
              </mc:Choice>
              <mc:Fallback xmlns="">
                <p:sp>
                  <p:nvSpPr>
                    <p:cNvPr id="63" name="Rectangle 9">
                      <a:extLst>
                        <a:ext uri="{FF2B5EF4-FFF2-40B4-BE49-F238E27FC236}">
                          <a16:creationId xmlns:a16="http://schemas.microsoft.com/office/drawing/2014/main" id="{417EB6E2-8ABF-A041-8809-609E95503DC8}"/>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6"/>
                      <a:stretch>
                        <a:fillRect/>
                      </a:stretch>
                    </a:blipFill>
                    <a:ln w="19050">
                      <a:solidFill>
                        <a:schemeClr val="tx1"/>
                      </a:solidFill>
                    </a:ln>
                  </p:spPr>
                  <p:txBody>
                    <a:bodyPr/>
                    <a:lstStyle/>
                    <a:p>
                      <a:r>
                        <a:rPr lang="zh-TW" altLang="en-US">
                          <a:noFill/>
                        </a:rPr>
                        <a:t> </a:t>
                      </a:r>
                    </a:p>
                  </p:txBody>
                </p:sp>
              </mc:Fallback>
            </mc:AlternateContent>
          </p:grpSp>
          <p:grpSp>
            <p:nvGrpSpPr>
              <p:cNvPr id="15" name="Group 11">
                <a:extLst>
                  <a:ext uri="{FF2B5EF4-FFF2-40B4-BE49-F238E27FC236}">
                    <a16:creationId xmlns:a16="http://schemas.microsoft.com/office/drawing/2014/main" id="{A95CF486-03D8-A247-BB8B-83DD1203C019}"/>
                  </a:ext>
                </a:extLst>
              </p:cNvPr>
              <p:cNvGrpSpPr/>
              <p:nvPr/>
            </p:nvGrpSpPr>
            <p:grpSpPr>
              <a:xfrm>
                <a:off x="5235545" y="4767104"/>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56"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56"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57"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58"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𝑇</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59"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p:grpSp>
          <p:grpSp>
            <p:nvGrpSpPr>
              <p:cNvPr id="16" name="Group 16">
                <a:extLst>
                  <a:ext uri="{FF2B5EF4-FFF2-40B4-BE49-F238E27FC236}">
                    <a16:creationId xmlns:a16="http://schemas.microsoft.com/office/drawing/2014/main" id="{BFDA86B7-DA15-DF4B-A3FE-7388EB1A07E7}"/>
                  </a:ext>
                </a:extLst>
              </p:cNvPr>
              <p:cNvGrpSpPr/>
              <p:nvPr/>
            </p:nvGrpSpPr>
            <p:grpSpPr>
              <a:xfrm>
                <a:off x="6595157" y="3640227"/>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52"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52"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53"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54"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8FAADC"/>
                                </a:solidFill>
                                <a:latin typeface="Cambria Math" panose="02040503050406030204" pitchFamily="18" charset="0"/>
                              </a:rPr>
                              <m:t>𝐹</m:t>
                            </m:r>
                            <m:sSub>
                              <m:sSubPr>
                                <m:ctrlPr>
                                  <a:rPr lang="en-US" altLang="zh-TW" sz="100" i="1" dirty="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𝑇</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55"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4"/>
                      <a:stretch>
                        <a:fillRect/>
                      </a:stretch>
                    </a:blipFill>
                    <a:ln w="19050">
                      <a:solidFill>
                        <a:schemeClr val="tx1"/>
                      </a:solidFill>
                    </a:ln>
                  </p:spPr>
                  <p:txBody>
                    <a:bodyPr/>
                    <a:lstStyle/>
                    <a:p>
                      <a:r>
                        <a:rPr lang="zh-TW" altLang="en-US">
                          <a:noFill/>
                        </a:rPr>
                        <a:t> </a:t>
                      </a:r>
                    </a:p>
                  </p:txBody>
                </p:sp>
              </mc:Fallback>
            </mc:AlternateContent>
          </p:grpSp>
          <p:grpSp>
            <p:nvGrpSpPr>
              <p:cNvPr id="17" name="Group 21">
                <a:extLst>
                  <a:ext uri="{FF2B5EF4-FFF2-40B4-BE49-F238E27FC236}">
                    <a16:creationId xmlns:a16="http://schemas.microsoft.com/office/drawing/2014/main" id="{5D97F021-CA32-8240-B166-76B1897EEBF3}"/>
                  </a:ext>
                </a:extLst>
              </p:cNvPr>
              <p:cNvGrpSpPr/>
              <p:nvPr/>
            </p:nvGrpSpPr>
            <p:grpSpPr>
              <a:xfrm>
                <a:off x="7954769" y="2504071"/>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48"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48"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49"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50"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A9D18E"/>
                                </a:solidFill>
                                <a:latin typeface="Cambria Math" panose="02040503050406030204" pitchFamily="18" charset="0"/>
                              </a:rPr>
                              <m:t>𝐹</m:t>
                            </m:r>
                            <m:sSub>
                              <m:sSubPr>
                                <m:ctrlPr>
                                  <a:rPr lang="en-US" altLang="zh-TW" sz="100" i="1" dirty="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𝑇</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51"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5"/>
                      <a:stretch>
                        <a:fillRect/>
                      </a:stretch>
                    </a:blipFill>
                    <a:ln w="19050">
                      <a:solidFill>
                        <a:schemeClr val="tx1"/>
                      </a:solidFill>
                    </a:ln>
                  </p:spPr>
                  <p:txBody>
                    <a:bodyPr/>
                    <a:lstStyle/>
                    <a:p>
                      <a:r>
                        <a:rPr lang="zh-TW" altLang="en-US">
                          <a:noFill/>
                        </a:rPr>
                        <a:t> </a:t>
                      </a:r>
                    </a:p>
                  </p:txBody>
                </p:sp>
              </mc:Fallback>
            </mc:AlternateContent>
          </p:grpSp>
          <p:grpSp>
            <p:nvGrpSpPr>
              <p:cNvPr id="18" name="Group 11">
                <a:extLst>
                  <a:ext uri="{FF2B5EF4-FFF2-40B4-BE49-F238E27FC236}">
                    <a16:creationId xmlns:a16="http://schemas.microsoft.com/office/drawing/2014/main" id="{A95CF486-03D8-A247-BB8B-83DD1203C019}"/>
                  </a:ext>
                </a:extLst>
              </p:cNvPr>
              <p:cNvGrpSpPr/>
              <p:nvPr/>
            </p:nvGrpSpPr>
            <p:grpSpPr>
              <a:xfrm>
                <a:off x="3196126" y="4203171"/>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44"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FFD966"/>
                                    </a:solidFill>
                                    <a:latin typeface="Cambria Math" panose="02040503050406030204" pitchFamily="18" charset="0"/>
                                  </a:rPr>
                                </m:ctrlPr>
                              </m:sSubPr>
                              <m:e>
                                <m:r>
                                  <a:rPr lang="en-US" altLang="zh-TW" sz="100" b="0" i="1" dirty="0" smtClean="0">
                                    <a:solidFill>
                                      <a:srgbClr val="FFD966"/>
                                    </a:solidFill>
                                    <a:latin typeface="Cambria Math" panose="02040503050406030204" pitchFamily="18" charset="0"/>
                                  </a:rPr>
                                  <m:t>𝐹𝐶</m:t>
                                </m:r>
                              </m:e>
                              <m:sub>
                                <m:r>
                                  <a:rPr lang="en-US" altLang="zh-TW" sz="100" b="0" i="1" dirty="0" smtClean="0">
                                    <a:solidFill>
                                      <a:srgbClr val="FFD966"/>
                                    </a:solidFill>
                                    <a:latin typeface="Cambria Math" panose="02040503050406030204" pitchFamily="18" charset="0"/>
                                  </a:rPr>
                                  <m:t>1</m:t>
                                </m:r>
                              </m:sub>
                            </m:sSub>
                          </m:oMath>
                        </m:oMathPara>
                      </a14:m>
                      <a:endParaRPr lang="en-US" sz="100" dirty="0">
                        <a:solidFill>
                          <a:srgbClr val="FFD966"/>
                        </a:solidFill>
                      </a:endParaRPr>
                    </a:p>
                  </p:txBody>
                </p:sp>
              </mc:Choice>
              <mc:Fallback xmlns="">
                <p:sp>
                  <p:nvSpPr>
                    <p:cNvPr id="44"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5"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6"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7"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p:grpSp>
          <p:grpSp>
            <p:nvGrpSpPr>
              <p:cNvPr id="19" name="Group 11">
                <a:extLst>
                  <a:ext uri="{FF2B5EF4-FFF2-40B4-BE49-F238E27FC236}">
                    <a16:creationId xmlns:a16="http://schemas.microsoft.com/office/drawing/2014/main" id="{A95CF486-03D8-A247-BB8B-83DD1203C019}"/>
                  </a:ext>
                </a:extLst>
              </p:cNvPr>
              <p:cNvGrpSpPr/>
              <p:nvPr/>
            </p:nvGrpSpPr>
            <p:grpSpPr>
              <a:xfrm>
                <a:off x="5915351" y="4203171"/>
                <a:ext cx="2719225" cy="566261"/>
                <a:chOff x="1414463" y="5680869"/>
                <a:chExt cx="3486148" cy="675481"/>
              </a:xfrm>
              <a:solidFill>
                <a:schemeClr val="accent4">
                  <a:lumMod val="60000"/>
                  <a:lumOff val="40000"/>
                </a:schemeClr>
              </a:solidFill>
            </p:grpSpPr>
            <mc:AlternateContent xmlns:mc="http://schemas.openxmlformats.org/markup-compatibility/2006" xmlns:a14="http://schemas.microsoft.com/office/drawing/2010/main">
              <mc:Choice Requires="a14">
                <p:sp>
                  <p:nvSpPr>
                    <p:cNvPr id="40" name="Rectangle 12">
                      <a:extLst>
                        <a:ext uri="{FF2B5EF4-FFF2-40B4-BE49-F238E27FC236}">
                          <a16:creationId xmlns:a16="http://schemas.microsoft.com/office/drawing/2014/main" id="{CD51A34F-30B3-8848-AB9E-35E4C5F92E40}"/>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0" name="Rectangle 12">
                      <a:extLst>
                        <a:ext uri="{FF2B5EF4-FFF2-40B4-BE49-F238E27FC236}">
                          <a16:creationId xmlns:a16="http://schemas.microsoft.com/office/drawing/2014/main" id="{CD51A34F-30B3-8848-AB9E-35E4C5F92E40}"/>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Rectangle 13">
                      <a:extLst>
                        <a:ext uri="{FF2B5EF4-FFF2-40B4-BE49-F238E27FC236}">
                          <a16:creationId xmlns:a16="http://schemas.microsoft.com/office/drawing/2014/main" id="{DEE34925-A1D0-A34F-A240-B055A2F2859F}"/>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1" name="Rectangle 13">
                      <a:extLst>
                        <a:ext uri="{FF2B5EF4-FFF2-40B4-BE49-F238E27FC236}">
                          <a16:creationId xmlns:a16="http://schemas.microsoft.com/office/drawing/2014/main" id="{DEE34925-A1D0-A34F-A240-B055A2F2859F}"/>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Rectangle 14">
                      <a:extLst>
                        <a:ext uri="{FF2B5EF4-FFF2-40B4-BE49-F238E27FC236}">
                          <a16:creationId xmlns:a16="http://schemas.microsoft.com/office/drawing/2014/main" id="{347C3BBB-A938-1D4C-8559-EBCE9BA74320}"/>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2" name="Rectangle 14">
                      <a:extLst>
                        <a:ext uri="{FF2B5EF4-FFF2-40B4-BE49-F238E27FC236}">
                          <a16:creationId xmlns:a16="http://schemas.microsoft.com/office/drawing/2014/main" id="{347C3BBB-A938-1D4C-8559-EBCE9BA74320}"/>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Rectangle 15">
                      <a:extLst>
                        <a:ext uri="{FF2B5EF4-FFF2-40B4-BE49-F238E27FC236}">
                          <a16:creationId xmlns:a16="http://schemas.microsoft.com/office/drawing/2014/main" id="{405D99EB-0D58-124A-8E54-E82EFE351273}"/>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0" i="1" dirty="0" smtClean="0">
                                <a:solidFill>
                                  <a:srgbClr val="FFD966"/>
                                </a:solidFill>
                                <a:latin typeface="Cambria Math" panose="02040503050406030204" pitchFamily="18" charset="0"/>
                              </a:rPr>
                              <m:t>𝐹</m:t>
                            </m:r>
                            <m:sSub>
                              <m:sSubPr>
                                <m:ctrlPr>
                                  <a:rPr lang="en-US" altLang="zh-TW" sz="100" i="1" dirty="0">
                                    <a:solidFill>
                                      <a:srgbClr val="FFD966"/>
                                    </a:solidFill>
                                    <a:latin typeface="Cambria Math" panose="02040503050406030204" pitchFamily="18" charset="0"/>
                                  </a:rPr>
                                </m:ctrlPr>
                              </m:sSubPr>
                              <m:e>
                                <m:r>
                                  <a:rPr lang="en-US" altLang="zh-TW" sz="100" i="1" dirty="0">
                                    <a:solidFill>
                                      <a:srgbClr val="FFD966"/>
                                    </a:solidFill>
                                    <a:latin typeface="Cambria Math" panose="02040503050406030204" pitchFamily="18" charset="0"/>
                                  </a:rPr>
                                  <m:t>𝐶</m:t>
                                </m:r>
                              </m:e>
                              <m:sub>
                                <m:r>
                                  <a:rPr lang="en-US" altLang="zh-TW" sz="100" i="1" dirty="0">
                                    <a:solidFill>
                                      <a:srgbClr val="FFD966"/>
                                    </a:solidFill>
                                    <a:latin typeface="Cambria Math" panose="02040503050406030204" pitchFamily="18" charset="0"/>
                                  </a:rPr>
                                  <m:t>1</m:t>
                                </m:r>
                              </m:sub>
                            </m:sSub>
                          </m:oMath>
                        </m:oMathPara>
                      </a14:m>
                      <a:endParaRPr lang="en-US" altLang="zh-TW" sz="100" dirty="0">
                        <a:solidFill>
                          <a:srgbClr val="FFD966"/>
                        </a:solidFill>
                      </a:endParaRPr>
                    </a:p>
                  </p:txBody>
                </p:sp>
              </mc:Choice>
              <mc:Fallback xmlns="">
                <p:sp>
                  <p:nvSpPr>
                    <p:cNvPr id="43" name="Rectangle 15">
                      <a:extLst>
                        <a:ext uri="{FF2B5EF4-FFF2-40B4-BE49-F238E27FC236}">
                          <a16:creationId xmlns:a16="http://schemas.microsoft.com/office/drawing/2014/main" id="{405D99EB-0D58-124A-8E54-E82EFE351273}"/>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3"/>
                      <a:stretch>
                        <a:fillRect/>
                      </a:stretch>
                    </a:blipFill>
                    <a:ln w="19050">
                      <a:solidFill>
                        <a:schemeClr val="tx1"/>
                      </a:solidFill>
                    </a:ln>
                  </p:spPr>
                  <p:txBody>
                    <a:bodyPr/>
                    <a:lstStyle/>
                    <a:p>
                      <a:r>
                        <a:rPr lang="zh-TW" altLang="en-US">
                          <a:noFill/>
                        </a:rPr>
                        <a:t> </a:t>
                      </a:r>
                    </a:p>
                  </p:txBody>
                </p:sp>
              </mc:Fallback>
            </mc:AlternateContent>
          </p:grpSp>
          <p:grpSp>
            <p:nvGrpSpPr>
              <p:cNvPr id="20" name="Group 16">
                <a:extLst>
                  <a:ext uri="{FF2B5EF4-FFF2-40B4-BE49-F238E27FC236}">
                    <a16:creationId xmlns:a16="http://schemas.microsoft.com/office/drawing/2014/main" id="{BFDA86B7-DA15-DF4B-A3FE-7388EB1A07E7}"/>
                  </a:ext>
                </a:extLst>
              </p:cNvPr>
              <p:cNvGrpSpPr/>
              <p:nvPr/>
            </p:nvGrpSpPr>
            <p:grpSpPr>
              <a:xfrm>
                <a:off x="4555739" y="3072642"/>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36"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b="0" i="1" dirty="0" smtClean="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6"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7"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8"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9"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p:grpSp>
          <p:grpSp>
            <p:nvGrpSpPr>
              <p:cNvPr id="21" name="Group 16">
                <a:extLst>
                  <a:ext uri="{FF2B5EF4-FFF2-40B4-BE49-F238E27FC236}">
                    <a16:creationId xmlns:a16="http://schemas.microsoft.com/office/drawing/2014/main" id="{BFDA86B7-DA15-DF4B-A3FE-7388EB1A07E7}"/>
                  </a:ext>
                </a:extLst>
              </p:cNvPr>
              <p:cNvGrpSpPr/>
              <p:nvPr/>
            </p:nvGrpSpPr>
            <p:grpSpPr>
              <a:xfrm>
                <a:off x="7274963" y="3072642"/>
                <a:ext cx="2719225" cy="566261"/>
                <a:chOff x="1414463" y="5680869"/>
                <a:chExt cx="3486148" cy="675481"/>
              </a:xfrm>
              <a:solidFill>
                <a:schemeClr val="accent5">
                  <a:lumMod val="60000"/>
                  <a:lumOff val="40000"/>
                </a:schemeClr>
              </a:solidFill>
            </p:grpSpPr>
            <mc:AlternateContent xmlns:mc="http://schemas.openxmlformats.org/markup-compatibility/2006" xmlns:a14="http://schemas.microsoft.com/office/drawing/2010/main">
              <mc:Choice Requires="a14">
                <p:sp>
                  <p:nvSpPr>
                    <p:cNvPr id="32" name="Rectangle 17">
                      <a:extLst>
                        <a:ext uri="{FF2B5EF4-FFF2-40B4-BE49-F238E27FC236}">
                          <a16:creationId xmlns:a16="http://schemas.microsoft.com/office/drawing/2014/main" id="{8AC75FB9-15D2-1447-B498-57E03349DA9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2" name="Rectangle 17">
                      <a:extLst>
                        <a:ext uri="{FF2B5EF4-FFF2-40B4-BE49-F238E27FC236}">
                          <a16:creationId xmlns:a16="http://schemas.microsoft.com/office/drawing/2014/main" id="{8AC75FB9-15D2-1447-B498-57E03349DA9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Rectangle 18">
                      <a:extLst>
                        <a:ext uri="{FF2B5EF4-FFF2-40B4-BE49-F238E27FC236}">
                          <a16:creationId xmlns:a16="http://schemas.microsoft.com/office/drawing/2014/main" id="{9CB02761-328D-FF4B-A2BD-237DC7A89C94}"/>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3" name="Rectangle 18">
                      <a:extLst>
                        <a:ext uri="{FF2B5EF4-FFF2-40B4-BE49-F238E27FC236}">
                          <a16:creationId xmlns:a16="http://schemas.microsoft.com/office/drawing/2014/main" id="{9CB02761-328D-FF4B-A2BD-237DC7A89C94}"/>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Rectangle 19">
                      <a:extLst>
                        <a:ext uri="{FF2B5EF4-FFF2-40B4-BE49-F238E27FC236}">
                          <a16:creationId xmlns:a16="http://schemas.microsoft.com/office/drawing/2014/main" id="{D677AA35-D10D-0045-A12D-55121E730702}"/>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4" name="Rectangle 19">
                      <a:extLst>
                        <a:ext uri="{FF2B5EF4-FFF2-40B4-BE49-F238E27FC236}">
                          <a16:creationId xmlns:a16="http://schemas.microsoft.com/office/drawing/2014/main" id="{D677AA35-D10D-0045-A12D-55121E730702}"/>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Rectangle 20">
                      <a:extLst>
                        <a:ext uri="{FF2B5EF4-FFF2-40B4-BE49-F238E27FC236}">
                          <a16:creationId xmlns:a16="http://schemas.microsoft.com/office/drawing/2014/main" id="{E090D3D4-CCC9-4D4A-920E-AAA37E96AE4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8FAADC"/>
                                    </a:solidFill>
                                    <a:latin typeface="Cambria Math" panose="02040503050406030204" pitchFamily="18" charset="0"/>
                                  </a:rPr>
                                </m:ctrlPr>
                              </m:sSubPr>
                              <m:e>
                                <m:r>
                                  <a:rPr lang="en-US" altLang="zh-TW" sz="100" i="1" dirty="0">
                                    <a:solidFill>
                                      <a:srgbClr val="8FAADC"/>
                                    </a:solidFill>
                                    <a:latin typeface="Cambria Math" panose="02040503050406030204" pitchFamily="18" charset="0"/>
                                  </a:rPr>
                                  <m:t>𝐹𝐶</m:t>
                                </m:r>
                              </m:e>
                              <m:sub>
                                <m:r>
                                  <a:rPr lang="en-US" altLang="zh-TW" sz="100" i="1" dirty="0">
                                    <a:solidFill>
                                      <a:srgbClr val="8FAADC"/>
                                    </a:solidFill>
                                    <a:latin typeface="Cambria Math" panose="02040503050406030204" pitchFamily="18" charset="0"/>
                                  </a:rPr>
                                  <m:t>2</m:t>
                                </m:r>
                              </m:sub>
                            </m:sSub>
                          </m:oMath>
                        </m:oMathPara>
                      </a14:m>
                      <a:endParaRPr lang="en-US" altLang="zh-TW" sz="100" dirty="0">
                        <a:solidFill>
                          <a:srgbClr val="8FAADC"/>
                        </a:solidFill>
                      </a:endParaRPr>
                    </a:p>
                  </p:txBody>
                </p:sp>
              </mc:Choice>
              <mc:Fallback xmlns="">
                <p:sp>
                  <p:nvSpPr>
                    <p:cNvPr id="35" name="Rectangle 20">
                      <a:extLst>
                        <a:ext uri="{FF2B5EF4-FFF2-40B4-BE49-F238E27FC236}">
                          <a16:creationId xmlns:a16="http://schemas.microsoft.com/office/drawing/2014/main" id="{E090D3D4-CCC9-4D4A-920E-AAA37E96AE4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7"/>
                      <a:stretch>
                        <a:fillRect/>
                      </a:stretch>
                    </a:blipFill>
                    <a:ln w="19050">
                      <a:solidFill>
                        <a:schemeClr val="tx1"/>
                      </a:solidFill>
                    </a:ln>
                  </p:spPr>
                  <p:txBody>
                    <a:bodyPr/>
                    <a:lstStyle/>
                    <a:p>
                      <a:r>
                        <a:rPr lang="zh-TW" altLang="en-US">
                          <a:noFill/>
                        </a:rPr>
                        <a:t> </a:t>
                      </a:r>
                    </a:p>
                  </p:txBody>
                </p:sp>
              </mc:Fallback>
            </mc:AlternateContent>
          </p:grpSp>
          <p:grpSp>
            <p:nvGrpSpPr>
              <p:cNvPr id="22" name="Group 21">
                <a:extLst>
                  <a:ext uri="{FF2B5EF4-FFF2-40B4-BE49-F238E27FC236}">
                    <a16:creationId xmlns:a16="http://schemas.microsoft.com/office/drawing/2014/main" id="{5D97F021-CA32-8240-B166-76B1897EEBF3}"/>
                  </a:ext>
                </a:extLst>
              </p:cNvPr>
              <p:cNvGrpSpPr/>
              <p:nvPr/>
            </p:nvGrpSpPr>
            <p:grpSpPr>
              <a:xfrm>
                <a:off x="5915351" y="1935162"/>
                <a:ext cx="2719225" cy="566261"/>
                <a:chOff x="1414463" y="5680869"/>
                <a:chExt cx="3486148"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28"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b="0" i="1" dirty="0" smtClean="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8"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9"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30"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Rectangle 25">
                      <a:extLst>
                        <a:ext uri="{FF2B5EF4-FFF2-40B4-BE49-F238E27FC236}">
                          <a16:creationId xmlns:a16="http://schemas.microsoft.com/office/drawing/2014/main" id="{7A37372C-B339-4B4F-BD04-25F82299770A}"/>
                        </a:ext>
                      </a:extLst>
                    </p:cNvPr>
                    <p:cNvSpPr/>
                    <p:nvPr/>
                  </p:nvSpPr>
                  <p:spPr>
                    <a:xfrm>
                      <a:off x="4029074"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31" name="Rectangle 25">
                      <a:extLst>
                        <a:ext uri="{FF2B5EF4-FFF2-40B4-BE49-F238E27FC236}">
                          <a16:creationId xmlns:a16="http://schemas.microsoft.com/office/drawing/2014/main" id="{7A37372C-B339-4B4F-BD04-25F82299770A}"/>
                        </a:ext>
                      </a:extLst>
                    </p:cNvPr>
                    <p:cNvSpPr>
                      <a:spLocks noRot="1" noChangeAspect="1" noMove="1" noResize="1" noEditPoints="1" noAdjustHandles="1" noChangeArrowheads="1" noChangeShapeType="1" noTextEdit="1"/>
                    </p:cNvSpPr>
                    <p:nvPr/>
                  </p:nvSpPr>
                  <p:spPr>
                    <a:xfrm>
                      <a:off x="4029074"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p:grpSp>
          <p:grpSp>
            <p:nvGrpSpPr>
              <p:cNvPr id="23" name="Group 21">
                <a:extLst>
                  <a:ext uri="{FF2B5EF4-FFF2-40B4-BE49-F238E27FC236}">
                    <a16:creationId xmlns:a16="http://schemas.microsoft.com/office/drawing/2014/main" id="{5D97F021-CA32-8240-B166-76B1897EEBF3}"/>
                  </a:ext>
                </a:extLst>
              </p:cNvPr>
              <p:cNvGrpSpPr/>
              <p:nvPr/>
            </p:nvGrpSpPr>
            <p:grpSpPr>
              <a:xfrm>
                <a:off x="8634575" y="1935162"/>
                <a:ext cx="2039418" cy="566261"/>
                <a:chOff x="1414463" y="5680869"/>
                <a:chExt cx="2614611" cy="675481"/>
              </a:xfrm>
              <a:solidFill>
                <a:schemeClr val="accent6">
                  <a:lumMod val="60000"/>
                  <a:lumOff val="40000"/>
                </a:schemeClr>
              </a:solidFill>
            </p:grpSpPr>
            <mc:AlternateContent xmlns:mc="http://schemas.openxmlformats.org/markup-compatibility/2006" xmlns:a14="http://schemas.microsoft.com/office/drawing/2010/main">
              <mc:Choice Requires="a14">
                <p:sp>
                  <p:nvSpPr>
                    <p:cNvPr id="24" name="Rectangle 22">
                      <a:extLst>
                        <a:ext uri="{FF2B5EF4-FFF2-40B4-BE49-F238E27FC236}">
                          <a16:creationId xmlns:a16="http://schemas.microsoft.com/office/drawing/2014/main" id="{6B2BD3B2-415D-F141-B287-6D0F7AF50088}"/>
                        </a:ext>
                      </a:extLst>
                    </p:cNvPr>
                    <p:cNvSpPr/>
                    <p:nvPr/>
                  </p:nvSpPr>
                  <p:spPr>
                    <a:xfrm>
                      <a:off x="1414463"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4" name="Rectangle 22">
                      <a:extLst>
                        <a:ext uri="{FF2B5EF4-FFF2-40B4-BE49-F238E27FC236}">
                          <a16:creationId xmlns:a16="http://schemas.microsoft.com/office/drawing/2014/main" id="{6B2BD3B2-415D-F141-B287-6D0F7AF50088}"/>
                        </a:ext>
                      </a:extLst>
                    </p:cNvPr>
                    <p:cNvSpPr>
                      <a:spLocks noRot="1" noChangeAspect="1" noMove="1" noResize="1" noEditPoints="1" noAdjustHandles="1" noChangeArrowheads="1" noChangeShapeType="1" noTextEdit="1"/>
                    </p:cNvSpPr>
                    <p:nvPr/>
                  </p:nvSpPr>
                  <p:spPr>
                    <a:xfrm>
                      <a:off x="1414463"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Rectangle 23">
                      <a:extLst>
                        <a:ext uri="{FF2B5EF4-FFF2-40B4-BE49-F238E27FC236}">
                          <a16:creationId xmlns:a16="http://schemas.microsoft.com/office/drawing/2014/main" id="{8E3EE03E-94BB-9E4F-8DF2-8DE0F236DD40}"/>
                        </a:ext>
                      </a:extLst>
                    </p:cNvPr>
                    <p:cNvSpPr/>
                    <p:nvPr/>
                  </p:nvSpPr>
                  <p:spPr>
                    <a:xfrm>
                      <a:off x="2286000"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5" name="Rectangle 23">
                      <a:extLst>
                        <a:ext uri="{FF2B5EF4-FFF2-40B4-BE49-F238E27FC236}">
                          <a16:creationId xmlns:a16="http://schemas.microsoft.com/office/drawing/2014/main" id="{8E3EE03E-94BB-9E4F-8DF2-8DE0F236DD40}"/>
                        </a:ext>
                      </a:extLst>
                    </p:cNvPr>
                    <p:cNvSpPr>
                      <a:spLocks noRot="1" noChangeAspect="1" noMove="1" noResize="1" noEditPoints="1" noAdjustHandles="1" noChangeArrowheads="1" noChangeShapeType="1" noTextEdit="1"/>
                    </p:cNvSpPr>
                    <p:nvPr/>
                  </p:nvSpPr>
                  <p:spPr>
                    <a:xfrm>
                      <a:off x="2286000"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Rectangle 24">
                      <a:extLst>
                        <a:ext uri="{FF2B5EF4-FFF2-40B4-BE49-F238E27FC236}">
                          <a16:creationId xmlns:a16="http://schemas.microsoft.com/office/drawing/2014/main" id="{0E01162C-8796-F947-8538-3AB8B6FC898A}"/>
                        </a:ext>
                      </a:extLst>
                    </p:cNvPr>
                    <p:cNvSpPr/>
                    <p:nvPr/>
                  </p:nvSpPr>
                  <p:spPr>
                    <a:xfrm>
                      <a:off x="3157537" y="5680869"/>
                      <a:ext cx="871537" cy="67548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00" i="1" dirty="0" smtClean="0">
                                    <a:solidFill>
                                      <a:srgbClr val="A9D18E"/>
                                    </a:solidFill>
                                    <a:latin typeface="Cambria Math" panose="02040503050406030204" pitchFamily="18" charset="0"/>
                                  </a:rPr>
                                </m:ctrlPr>
                              </m:sSubPr>
                              <m:e>
                                <m:r>
                                  <a:rPr lang="en-US" altLang="zh-TW" sz="100" i="1" dirty="0">
                                    <a:solidFill>
                                      <a:srgbClr val="A9D18E"/>
                                    </a:solidFill>
                                    <a:latin typeface="Cambria Math" panose="02040503050406030204" pitchFamily="18" charset="0"/>
                                  </a:rPr>
                                  <m:t>𝐹𝐶</m:t>
                                </m:r>
                              </m:e>
                              <m:sub>
                                <m:r>
                                  <a:rPr lang="en-US" altLang="zh-TW" sz="100" i="1" dirty="0">
                                    <a:solidFill>
                                      <a:srgbClr val="A9D18E"/>
                                    </a:solidFill>
                                    <a:latin typeface="Cambria Math" panose="02040503050406030204" pitchFamily="18" charset="0"/>
                                  </a:rPr>
                                  <m:t>3</m:t>
                                </m:r>
                              </m:sub>
                            </m:sSub>
                          </m:oMath>
                        </m:oMathPara>
                      </a14:m>
                      <a:endParaRPr lang="en-US" altLang="zh-TW" sz="100" dirty="0">
                        <a:solidFill>
                          <a:srgbClr val="A9D18E"/>
                        </a:solidFill>
                      </a:endParaRPr>
                    </a:p>
                  </p:txBody>
                </p:sp>
              </mc:Choice>
              <mc:Fallback xmlns="">
                <p:sp>
                  <p:nvSpPr>
                    <p:cNvPr id="26" name="Rectangle 24">
                      <a:extLst>
                        <a:ext uri="{FF2B5EF4-FFF2-40B4-BE49-F238E27FC236}">
                          <a16:creationId xmlns:a16="http://schemas.microsoft.com/office/drawing/2014/main" id="{0E01162C-8796-F947-8538-3AB8B6FC898A}"/>
                        </a:ext>
                      </a:extLst>
                    </p:cNvPr>
                    <p:cNvSpPr>
                      <a:spLocks noRot="1" noChangeAspect="1" noMove="1" noResize="1" noEditPoints="1" noAdjustHandles="1" noChangeArrowheads="1" noChangeShapeType="1" noTextEdit="1"/>
                    </p:cNvSpPr>
                    <p:nvPr/>
                  </p:nvSpPr>
                  <p:spPr>
                    <a:xfrm>
                      <a:off x="3157537" y="5680869"/>
                      <a:ext cx="871537" cy="675481"/>
                    </a:xfrm>
                    <a:prstGeom prst="rect">
                      <a:avLst/>
                    </a:prstGeom>
                    <a:blipFill>
                      <a:blip r:embed="rId18"/>
                      <a:stretch>
                        <a:fillRect/>
                      </a:stretch>
                    </a:blipFill>
                    <a:ln w="19050">
                      <a:solidFill>
                        <a:schemeClr val="tx1"/>
                      </a:solidFill>
                    </a:ln>
                  </p:spPr>
                  <p:txBody>
                    <a:bodyPr/>
                    <a:lstStyle/>
                    <a:p>
                      <a:r>
                        <a:rPr lang="zh-TW" altLang="en-US">
                          <a:noFill/>
                        </a:rPr>
                        <a:t> </a:t>
                      </a:r>
                    </a:p>
                  </p:txBody>
                </p:sp>
              </mc:Fallback>
            </mc:AlternateContent>
          </p:grpSp>
        </p:grpSp>
      </p:grpSp>
      <p:sp>
        <p:nvSpPr>
          <p:cNvPr id="169" name="矩形 168"/>
          <p:cNvSpPr/>
          <p:nvPr/>
        </p:nvSpPr>
        <p:spPr>
          <a:xfrm>
            <a:off x="9743251" y="2189964"/>
            <a:ext cx="1409699" cy="2692412"/>
          </a:xfrm>
          <a:prstGeom prst="rect">
            <a:avLst/>
          </a:prstGeom>
          <a:solidFill>
            <a:schemeClr val="tx1">
              <a:lumMod val="75000"/>
              <a:lumOff val="2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0" name="文字方塊 169"/>
          <p:cNvSpPr txBox="1"/>
          <p:nvPr/>
        </p:nvSpPr>
        <p:spPr>
          <a:xfrm rot="16200000">
            <a:off x="9386118" y="3182226"/>
            <a:ext cx="2054473" cy="707886"/>
          </a:xfrm>
          <a:prstGeom prst="rect">
            <a:avLst/>
          </a:prstGeom>
          <a:noFill/>
        </p:spPr>
        <p:txBody>
          <a:bodyPr wrap="none" rtlCol="0">
            <a:spAutoFit/>
          </a:bodyPr>
          <a:lstStyle/>
          <a:p>
            <a:pPr algn="ctr"/>
            <a:r>
              <a:rPr lang="en-US" altLang="zh-TW" sz="2000" dirty="0">
                <a:solidFill>
                  <a:schemeClr val="bg1"/>
                </a:solidFill>
              </a:rPr>
              <a:t>Weight update </a:t>
            </a:r>
          </a:p>
          <a:p>
            <a:pPr algn="ctr"/>
            <a:r>
              <a:rPr lang="en-US" altLang="zh-TW" sz="2000" dirty="0">
                <a:solidFill>
                  <a:schemeClr val="bg1"/>
                </a:solidFill>
              </a:rPr>
              <a:t>&amp; synchronization</a:t>
            </a:r>
            <a:endParaRPr lang="zh-TW" altLang="en-US" sz="2000" dirty="0">
              <a:solidFill>
                <a:schemeClr val="bg1"/>
              </a:solidFill>
            </a:endParaRPr>
          </a:p>
        </p:txBody>
      </p:sp>
      <p:grpSp>
        <p:nvGrpSpPr>
          <p:cNvPr id="171" name="群組 170"/>
          <p:cNvGrpSpPr/>
          <p:nvPr/>
        </p:nvGrpSpPr>
        <p:grpSpPr>
          <a:xfrm>
            <a:off x="501389" y="5312136"/>
            <a:ext cx="9241861" cy="394210"/>
            <a:chOff x="2187575" y="2924071"/>
            <a:chExt cx="3557905" cy="394210"/>
          </a:xfrm>
        </p:grpSpPr>
        <p:cxnSp>
          <p:nvCxnSpPr>
            <p:cNvPr id="172" name="直線單箭頭接點 171"/>
            <p:cNvCxnSpPr/>
            <p:nvPr/>
          </p:nvCxnSpPr>
          <p:spPr>
            <a:xfrm>
              <a:off x="2187575" y="3113203"/>
              <a:ext cx="3557905"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3" name="文字方塊 172"/>
                <p:cNvSpPr txBox="1"/>
                <p:nvPr/>
              </p:nvSpPr>
              <p:spPr>
                <a:xfrm>
                  <a:off x="3697773" y="2924071"/>
                  <a:ext cx="535808" cy="394210"/>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𝒑𝒊𝒑𝒆𝒍𝒊𝒏𝒆</m:t>
                            </m:r>
                          </m:sub>
                        </m:sSub>
                      </m:oMath>
                    </m:oMathPara>
                  </a14:m>
                  <a:endParaRPr lang="zh-TW" altLang="en-US" b="1"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3697773" y="2924071"/>
                  <a:ext cx="535808" cy="394210"/>
                </a:xfrm>
                <a:prstGeom prst="rect">
                  <a:avLst/>
                </a:prstGeom>
                <a:blipFill>
                  <a:blip r:embed="rId19"/>
                  <a:stretch>
                    <a:fillRect b="-10769"/>
                  </a:stretch>
                </a:blipFill>
              </p:spPr>
              <p:txBody>
                <a:bodyPr/>
                <a:lstStyle/>
                <a:p>
                  <a:r>
                    <a:rPr lang="zh-TW" altLang="en-US">
                      <a:noFill/>
                    </a:rPr>
                    <a:t> </a:t>
                  </a:r>
                </a:p>
              </p:txBody>
            </p:sp>
          </mc:Fallback>
        </mc:AlternateContent>
      </p:grpSp>
      <p:grpSp>
        <p:nvGrpSpPr>
          <p:cNvPr id="175" name="群組 174"/>
          <p:cNvGrpSpPr/>
          <p:nvPr/>
        </p:nvGrpSpPr>
        <p:grpSpPr>
          <a:xfrm>
            <a:off x="9738831" y="5302611"/>
            <a:ext cx="1414119" cy="394210"/>
            <a:chOff x="2187575" y="2914546"/>
            <a:chExt cx="3557905" cy="394210"/>
          </a:xfrm>
        </p:grpSpPr>
        <p:cxnSp>
          <p:nvCxnSpPr>
            <p:cNvPr id="176" name="直線單箭頭接點 175"/>
            <p:cNvCxnSpPr/>
            <p:nvPr/>
          </p:nvCxnSpPr>
          <p:spPr>
            <a:xfrm>
              <a:off x="2187575" y="3113203"/>
              <a:ext cx="3557905" cy="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 name="文字方塊 176"/>
                <p:cNvSpPr txBox="1"/>
                <p:nvPr/>
              </p:nvSpPr>
              <p:spPr>
                <a:xfrm>
                  <a:off x="2847820" y="2914546"/>
                  <a:ext cx="2228722" cy="394210"/>
                </a:xfrm>
                <a:prstGeom prst="rect">
                  <a:avLst/>
                </a:prstGeom>
                <a:solidFill>
                  <a:schemeClr val="bg1"/>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𝒖𝒑𝒅𝒂𝒕𝒆</m:t>
                            </m:r>
                          </m:sub>
                        </m:sSub>
                      </m:oMath>
                    </m:oMathPara>
                  </a14:m>
                  <a:endParaRPr lang="zh-TW" altLang="en-US" b="1" dirty="0"/>
                </a:p>
              </p:txBody>
            </p:sp>
          </mc:Choice>
          <mc:Fallback xmlns="">
            <p:sp>
              <p:nvSpPr>
                <p:cNvPr id="177" name="文字方塊 176"/>
                <p:cNvSpPr txBox="1">
                  <a:spLocks noRot="1" noChangeAspect="1" noMove="1" noResize="1" noEditPoints="1" noAdjustHandles="1" noChangeArrowheads="1" noChangeShapeType="1" noTextEdit="1"/>
                </p:cNvSpPr>
                <p:nvPr/>
              </p:nvSpPr>
              <p:spPr>
                <a:xfrm>
                  <a:off x="2847820" y="2914546"/>
                  <a:ext cx="2228722" cy="394210"/>
                </a:xfrm>
                <a:prstGeom prst="rect">
                  <a:avLst/>
                </a:prstGeom>
                <a:blipFill>
                  <a:blip r:embed="rId20"/>
                  <a:stretch>
                    <a:fillRect l="-4138" b="-9231"/>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8" name="文字方塊 177"/>
              <p:cNvSpPr txBox="1"/>
              <p:nvPr/>
            </p:nvSpPr>
            <p:spPr>
              <a:xfrm>
                <a:off x="1708855" y="6111351"/>
                <a:ext cx="2798651"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𝒄𝒚𝒄𝒍𝒆</m:t>
                          </m:r>
                        </m:sub>
                      </m:sSub>
                      <m:r>
                        <a:rPr lang="en-US" altLang="zh-TW" b="1" i="1" smtClean="0">
                          <a:latin typeface="Cambria Math" panose="02040503050406030204" pitchFamily="18" charset="0"/>
                        </a:rPr>
                        <m:t>=</m:t>
                      </m:r>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𝒑𝒊𝒑𝒆𝒍𝒊𝒏𝒆</m:t>
                          </m:r>
                        </m:sub>
                      </m:sSub>
                      <m:r>
                        <a:rPr lang="en-US" altLang="zh-TW" b="1" i="1" smtClean="0">
                          <a:latin typeface="Cambria Math" panose="02040503050406030204" pitchFamily="18" charset="0"/>
                        </a:rPr>
                        <m:t>+</m:t>
                      </m:r>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𝒖𝒑𝒅𝒂𝒕𝒆</m:t>
                          </m:r>
                        </m:sub>
                      </m:sSub>
                    </m:oMath>
                  </m:oMathPara>
                </a14:m>
                <a:endParaRPr lang="zh-TW" altLang="en-US" b="1" dirty="0"/>
              </a:p>
            </p:txBody>
          </p:sp>
        </mc:Choice>
        <mc:Fallback xmlns="">
          <p:sp>
            <p:nvSpPr>
              <p:cNvPr id="178" name="文字方塊 177"/>
              <p:cNvSpPr txBox="1">
                <a:spLocks noRot="1" noChangeAspect="1" noMove="1" noResize="1" noEditPoints="1" noAdjustHandles="1" noChangeArrowheads="1" noChangeShapeType="1" noTextEdit="1"/>
              </p:cNvSpPr>
              <p:nvPr/>
            </p:nvSpPr>
            <p:spPr>
              <a:xfrm>
                <a:off x="1708855" y="6111351"/>
                <a:ext cx="2798651" cy="302455"/>
              </a:xfrm>
              <a:prstGeom prst="rect">
                <a:avLst/>
              </a:prstGeom>
              <a:blipFill>
                <a:blip r:embed="rId21"/>
                <a:stretch>
                  <a:fillRect l="-1525" r="-152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文字方塊 178"/>
              <p:cNvSpPr txBox="1"/>
              <p:nvPr/>
            </p:nvSpPr>
            <p:spPr>
              <a:xfrm>
                <a:off x="5491497" y="5958873"/>
                <a:ext cx="3438442" cy="607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1" i="1" smtClean="0">
                          <a:latin typeface="Cambria Math" panose="02040503050406030204" pitchFamily="18" charset="0"/>
                        </a:rPr>
                        <m:t>𝒕𝒉𝒓𝒐𝒖𝒈𝒉𝒑𝒖𝒕</m:t>
                      </m:r>
                      <m:r>
                        <a:rPr lang="en-US" altLang="zh-TW" b="1" i="1" smtClean="0">
                          <a:latin typeface="Cambria Math" panose="02040503050406030204" pitchFamily="18" charset="0"/>
                        </a:rPr>
                        <m:t>=</m:t>
                      </m:r>
                      <m:f>
                        <m:fPr>
                          <m:ctrlPr>
                            <a:rPr lang="en-US" altLang="zh-TW" b="1" i="1" smtClean="0">
                              <a:latin typeface="Cambria Math" panose="02040503050406030204" pitchFamily="18" charset="0"/>
                            </a:rPr>
                          </m:ctrlPr>
                        </m:fPr>
                        <m:num>
                          <m:r>
                            <a:rPr lang="en-US" altLang="zh-TW" b="1" i="1">
                              <a:latin typeface="Cambria Math" panose="02040503050406030204" pitchFamily="18" charset="0"/>
                            </a:rPr>
                            <m:t>𝒎𝒊𝒏𝒊</m:t>
                          </m:r>
                          <m:r>
                            <m:rPr>
                              <m:nor/>
                            </m:rPr>
                            <a:rPr lang="en-US" altLang="zh-TW" b="1" i="0" smtClean="0">
                              <a:latin typeface="Cambria Math" panose="02040503050406030204" pitchFamily="18" charset="0"/>
                              <a:ea typeface="Cambria Math" panose="02040503050406030204" pitchFamily="18" charset="0"/>
                            </a:rPr>
                            <m:t>−</m:t>
                          </m:r>
                          <m:r>
                            <a:rPr lang="en-US" altLang="zh-TW" b="1" i="1">
                              <a:latin typeface="Cambria Math" panose="02040503050406030204" pitchFamily="18" charset="0"/>
                            </a:rPr>
                            <m:t>𝒃𝒂𝒕𝒄𝒉</m:t>
                          </m:r>
                          <m:r>
                            <a:rPr lang="en-US" altLang="zh-TW" b="1" i="1">
                              <a:latin typeface="Cambria Math" panose="02040503050406030204" pitchFamily="18" charset="0"/>
                            </a:rPr>
                            <m:t> </m:t>
                          </m:r>
                          <m:r>
                            <a:rPr lang="en-US" altLang="zh-TW" b="1" i="1">
                              <a:latin typeface="Cambria Math" panose="02040503050406030204" pitchFamily="18" charset="0"/>
                            </a:rPr>
                            <m:t>𝒔𝒊𝒛𝒆</m:t>
                          </m:r>
                        </m:num>
                        <m:den>
                          <m:sSub>
                            <m:sSubPr>
                              <m:ctrlPr>
                                <a:rPr lang="en-US" altLang="zh-TW" b="1" i="1">
                                  <a:latin typeface="Cambria Math" panose="02040503050406030204" pitchFamily="18" charset="0"/>
                                </a:rPr>
                              </m:ctrlPr>
                            </m:sSubPr>
                            <m:e>
                              <m:r>
                                <a:rPr lang="en-US" altLang="zh-TW" b="1" i="1">
                                  <a:latin typeface="Cambria Math" panose="02040503050406030204" pitchFamily="18" charset="0"/>
                                </a:rPr>
                                <m:t>𝑻</m:t>
                              </m:r>
                            </m:e>
                            <m:sub>
                              <m:r>
                                <a:rPr lang="en-US" altLang="zh-TW" b="1" i="1">
                                  <a:latin typeface="Cambria Math" panose="02040503050406030204" pitchFamily="18" charset="0"/>
                                </a:rPr>
                                <m:t>𝒄𝒚𝒄𝒍𝒆</m:t>
                              </m:r>
                            </m:sub>
                          </m:sSub>
                        </m:den>
                      </m:f>
                    </m:oMath>
                  </m:oMathPara>
                </a14:m>
                <a:endParaRPr lang="zh-TW" altLang="en-US" b="1" dirty="0"/>
              </a:p>
            </p:txBody>
          </p:sp>
        </mc:Choice>
        <mc:Fallback xmlns="">
          <p:sp>
            <p:nvSpPr>
              <p:cNvPr id="179" name="文字方塊 178"/>
              <p:cNvSpPr txBox="1">
                <a:spLocks noRot="1" noChangeAspect="1" noMove="1" noResize="1" noEditPoints="1" noAdjustHandles="1" noChangeArrowheads="1" noChangeShapeType="1" noTextEdit="1"/>
              </p:cNvSpPr>
              <p:nvPr/>
            </p:nvSpPr>
            <p:spPr>
              <a:xfrm>
                <a:off x="5491497" y="5958873"/>
                <a:ext cx="3438442" cy="607410"/>
              </a:xfrm>
              <a:prstGeom prst="rect">
                <a:avLst/>
              </a:prstGeom>
              <a:blipFill>
                <a:blip r:embed="rId22"/>
                <a:stretch>
                  <a:fillRect r="-177"/>
                </a:stretch>
              </a:blipFill>
            </p:spPr>
            <p:txBody>
              <a:bodyPr/>
              <a:lstStyle/>
              <a:p>
                <a:r>
                  <a:rPr lang="en-US">
                    <a:noFill/>
                  </a:rPr>
                  <a:t> </a:t>
                </a:r>
              </a:p>
            </p:txBody>
          </p:sp>
        </mc:Fallback>
      </mc:AlternateContent>
    </p:spTree>
    <p:extLst>
      <p:ext uri="{BB962C8B-B14F-4D97-AF65-F5344CB8AC3E}">
        <p14:creationId xmlns:p14="http://schemas.microsoft.com/office/powerpoint/2010/main" val="2304836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a:solidFill>
                  <a:srgbClr val="FF0000"/>
                </a:solidFill>
                <a:ea typeface="新細明體"/>
              </a:rPr>
              <a:t>Motivation</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8</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altLang="zh-TW" sz="3200" dirty="0">
                <a:solidFill>
                  <a:schemeClr val="bg2">
                    <a:lumMod val="25000"/>
                  </a:schemeClr>
                </a:solidFill>
              </a:rPr>
              <a:t>GPipe heuristic-based partitioning algorithm</a:t>
            </a: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r>
              <a:rPr lang="en-US" altLang="zh-TW" sz="3200" dirty="0">
                <a:solidFill>
                  <a:schemeClr val="bg2">
                    <a:lumMod val="25000"/>
                  </a:schemeClr>
                </a:solidFill>
              </a:rPr>
              <a:t>Imbalanced</a:t>
            </a:r>
            <a:r>
              <a:rPr lang="zh-TW" altLang="en-US" sz="3200" dirty="0">
                <a:solidFill>
                  <a:schemeClr val="bg2">
                    <a:lumMod val="25000"/>
                  </a:schemeClr>
                </a:solidFill>
              </a:rPr>
              <a:t> </a:t>
            </a:r>
            <a:r>
              <a:rPr lang="en-US" altLang="zh-TW" sz="3200" dirty="0">
                <a:solidFill>
                  <a:schemeClr val="bg2">
                    <a:lumMod val="25000"/>
                  </a:schemeClr>
                </a:solidFill>
              </a:rPr>
              <a:t>partition</a:t>
            </a:r>
            <a:r>
              <a:rPr lang="zh-TW" altLang="en-US" sz="3200" dirty="0">
                <a:solidFill>
                  <a:schemeClr val="bg2">
                    <a:lumMod val="25000"/>
                  </a:schemeClr>
                </a:solidFill>
              </a:rPr>
              <a:t> </a:t>
            </a:r>
            <a:r>
              <a:rPr lang="en-US" altLang="zh-TW" sz="3200" dirty="0">
                <a:solidFill>
                  <a:schemeClr val="bg2">
                    <a:lumMod val="25000"/>
                  </a:schemeClr>
                </a:solidFill>
              </a:rPr>
              <a:t>results</a:t>
            </a:r>
            <a:r>
              <a:rPr lang="zh-TW" altLang="en-US" sz="3200" dirty="0">
                <a:solidFill>
                  <a:schemeClr val="bg2">
                    <a:lumMod val="25000"/>
                  </a:schemeClr>
                </a:solidFill>
              </a:rPr>
              <a:t> </a:t>
            </a:r>
            <a:r>
              <a:rPr lang="en-US" altLang="zh-TW" sz="3200" dirty="0">
                <a:solidFill>
                  <a:schemeClr val="bg2">
                    <a:lumMod val="25000"/>
                  </a:schemeClr>
                </a:solidFill>
              </a:rPr>
              <a:t>in</a:t>
            </a:r>
            <a:r>
              <a:rPr lang="zh-TW" altLang="en-US" sz="3200" dirty="0">
                <a:solidFill>
                  <a:schemeClr val="bg2">
                    <a:lumMod val="25000"/>
                  </a:schemeClr>
                </a:solidFill>
              </a:rPr>
              <a:t> </a:t>
            </a:r>
            <a:r>
              <a:rPr lang="en-US" altLang="zh-TW" sz="3200" dirty="0">
                <a:solidFill>
                  <a:schemeClr val="bg2">
                    <a:lumMod val="25000"/>
                  </a:schemeClr>
                </a:solidFill>
              </a:rPr>
              <a:t>waiting</a:t>
            </a:r>
            <a:r>
              <a:rPr lang="zh-TW" altLang="en-US" sz="3200" dirty="0">
                <a:solidFill>
                  <a:schemeClr val="bg2">
                    <a:lumMod val="25000"/>
                  </a:schemeClr>
                </a:solidFill>
              </a:rPr>
              <a:t> </a:t>
            </a:r>
            <a:r>
              <a:rPr lang="en-US" altLang="zh-TW" sz="3200" dirty="0">
                <a:solidFill>
                  <a:schemeClr val="bg2">
                    <a:lumMod val="25000"/>
                  </a:schemeClr>
                </a:solidFill>
              </a:rPr>
              <a:t>time</a:t>
            </a:r>
            <a:r>
              <a:rPr lang="zh-TW" altLang="en-US" sz="3200" dirty="0">
                <a:solidFill>
                  <a:schemeClr val="bg2">
                    <a:lumMod val="25000"/>
                  </a:schemeClr>
                </a:solidFill>
              </a:rPr>
              <a:t> </a:t>
            </a:r>
            <a:r>
              <a:rPr lang="en-US" altLang="zh-TW" sz="3200" dirty="0">
                <a:solidFill>
                  <a:schemeClr val="bg2">
                    <a:lumMod val="25000"/>
                  </a:schemeClr>
                </a:solidFill>
              </a:rPr>
              <a:t>for</a:t>
            </a:r>
            <a:r>
              <a:rPr lang="zh-TW" altLang="en-US" sz="3200" dirty="0">
                <a:solidFill>
                  <a:schemeClr val="bg2">
                    <a:lumMod val="25000"/>
                  </a:schemeClr>
                </a:solidFill>
              </a:rPr>
              <a:t> </a:t>
            </a:r>
            <a:r>
              <a:rPr lang="en-US" altLang="zh-TW" sz="3200" dirty="0">
                <a:solidFill>
                  <a:schemeClr val="bg2">
                    <a:lumMod val="25000"/>
                  </a:schemeClr>
                </a:solidFill>
              </a:rPr>
              <a:t>next</a:t>
            </a:r>
            <a:r>
              <a:rPr lang="zh-TW" altLang="en-US" sz="3200" dirty="0">
                <a:solidFill>
                  <a:schemeClr val="bg2">
                    <a:lumMod val="25000"/>
                  </a:schemeClr>
                </a:solidFill>
              </a:rPr>
              <a:t> </a:t>
            </a:r>
            <a:r>
              <a:rPr lang="en-US" altLang="zh-TW" sz="3200" dirty="0">
                <a:solidFill>
                  <a:schemeClr val="bg2">
                    <a:lumMod val="25000"/>
                  </a:schemeClr>
                </a:solidFill>
              </a:rPr>
              <a:t>batch</a:t>
            </a:r>
          </a:p>
        </p:txBody>
      </p:sp>
      <p:pic>
        <p:nvPicPr>
          <p:cNvPr id="11" name="Picture 10">
            <a:extLst>
              <a:ext uri="{FF2B5EF4-FFF2-40B4-BE49-F238E27FC236}">
                <a16:creationId xmlns:a16="http://schemas.microsoft.com/office/drawing/2014/main" id="{CBDA20A4-F69E-B64D-9E50-930568720E5F}"/>
              </a:ext>
            </a:extLst>
          </p:cNvPr>
          <p:cNvPicPr>
            <a:picLocks noChangeAspect="1"/>
          </p:cNvPicPr>
          <p:nvPr/>
        </p:nvPicPr>
        <p:blipFill>
          <a:blip r:embed="rId3"/>
          <a:stretch>
            <a:fillRect/>
          </a:stretch>
        </p:blipFill>
        <p:spPr>
          <a:xfrm>
            <a:off x="2611438" y="2489200"/>
            <a:ext cx="4489450" cy="1357588"/>
          </a:xfrm>
          <a:prstGeom prst="rect">
            <a:avLst/>
          </a:prstGeom>
        </p:spPr>
      </p:pic>
      <p:pic>
        <p:nvPicPr>
          <p:cNvPr id="7" name="Graphic 6" descr="Question mark">
            <a:extLst>
              <a:ext uri="{FF2B5EF4-FFF2-40B4-BE49-F238E27FC236}">
                <a16:creationId xmlns:a16="http://schemas.microsoft.com/office/drawing/2014/main" id="{A6F91A02-DBBD-4E46-BA92-8FCD1BB18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7137" y="2439987"/>
            <a:ext cx="1419225" cy="1419225"/>
          </a:xfrm>
          <a:prstGeom prst="rect">
            <a:avLst/>
          </a:prstGeom>
        </p:spPr>
      </p:pic>
    </p:spTree>
    <p:extLst>
      <p:ext uri="{BB962C8B-B14F-4D97-AF65-F5344CB8AC3E}">
        <p14:creationId xmlns:p14="http://schemas.microsoft.com/office/powerpoint/2010/main" val="6247330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534150"/>
            <a:ext cx="11437575" cy="1789700"/>
          </a:xfrm>
        </p:spPr>
        <p:txBody>
          <a:bodyPr>
            <a:noAutofit/>
          </a:bodyPr>
          <a:lstStyle/>
          <a:p>
            <a:r>
              <a:rPr kumimoji="1" lang="en-US" altLang="zh-TW" sz="11500" dirty="0">
                <a:solidFill>
                  <a:srgbClr val="00B0F0"/>
                </a:solidFill>
              </a:rPr>
              <a:t>Experiments</a:t>
            </a:r>
            <a:endParaRPr kumimoji="1" lang="zh-TW" altLang="en-US" sz="11500" i="1" dirty="0">
              <a:solidFill>
                <a:srgbClr val="00B0F0"/>
              </a:solidFill>
            </a:endParaRPr>
          </a:p>
        </p:txBody>
      </p:sp>
    </p:spTree>
    <p:extLst>
      <p:ext uri="{BB962C8B-B14F-4D97-AF65-F5344CB8AC3E}">
        <p14:creationId xmlns:p14="http://schemas.microsoft.com/office/powerpoint/2010/main" val="42077317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Environments</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TW" sz="4000" dirty="0">
                <a:solidFill>
                  <a:schemeClr val="tx1">
                    <a:lumMod val="75000"/>
                    <a:lumOff val="25000"/>
                  </a:schemeClr>
                </a:solidFill>
                <a:ea typeface="新細明體"/>
                <a:cs typeface="Calibri"/>
              </a:rPr>
              <a:t> </a:t>
            </a:r>
            <a:r>
              <a:rPr lang="en-US" altLang="zh-TW" sz="4000" dirty="0">
                <a:solidFill>
                  <a:schemeClr val="bg2">
                    <a:lumMod val="25000"/>
                  </a:schemeClr>
                </a:solidFill>
                <a:latin typeface="Microsoft JhengHei" panose="020B0604030504040204" pitchFamily="34" charset="-120"/>
                <a:ea typeface="Microsoft JhengHei" panose="020B0604030504040204" pitchFamily="34" charset="-120"/>
              </a:rPr>
              <a:t>Intel® Core™ i7-8700 with 32G RAM</a:t>
            </a:r>
          </a:p>
          <a:p>
            <a:pPr algn="just"/>
            <a:r>
              <a:rPr lang="en-US" altLang="zh-TW" sz="4000" dirty="0">
                <a:solidFill>
                  <a:schemeClr val="bg2">
                    <a:lumMod val="25000"/>
                  </a:schemeClr>
                </a:solidFill>
                <a:ea typeface="新細明體"/>
                <a:cs typeface="Calibri"/>
              </a:rPr>
              <a:t> GeForce RTX 2080 </a:t>
            </a:r>
            <a:r>
              <a:rPr lang="en-US" altLang="zh-TW" sz="4000" dirty="0" err="1">
                <a:solidFill>
                  <a:schemeClr val="bg2">
                    <a:lumMod val="25000"/>
                  </a:schemeClr>
                </a:solidFill>
                <a:ea typeface="新細明體"/>
                <a:cs typeface="Calibri"/>
              </a:rPr>
              <a:t>Ti</a:t>
            </a:r>
            <a:r>
              <a:rPr lang="en-US" altLang="zh-TW" sz="4000" dirty="0">
                <a:solidFill>
                  <a:schemeClr val="bg2">
                    <a:lumMod val="25000"/>
                  </a:schemeClr>
                </a:solidFill>
                <a:ea typeface="新細明體"/>
                <a:cs typeface="Calibri"/>
              </a:rPr>
              <a:t> (CUDA 10.1)</a:t>
            </a:r>
          </a:p>
          <a:p>
            <a:pPr algn="just"/>
            <a:r>
              <a:rPr lang="en-US" altLang="zh-TW" sz="4000" dirty="0">
                <a:solidFill>
                  <a:schemeClr val="bg2">
                    <a:lumMod val="25000"/>
                  </a:schemeClr>
                </a:solidFill>
                <a:ea typeface="新細明體"/>
                <a:cs typeface="Calibri"/>
              </a:rPr>
              <a:t> Ubuntu 16.04.6 LTS</a:t>
            </a:r>
          </a:p>
          <a:p>
            <a:pPr algn="just"/>
            <a:r>
              <a:rPr lang="en-US" altLang="zh-TW" sz="4000" dirty="0">
                <a:solidFill>
                  <a:schemeClr val="bg2">
                    <a:lumMod val="25000"/>
                  </a:schemeClr>
                </a:solidFill>
                <a:ea typeface="新細明體"/>
                <a:cs typeface="Calibri"/>
              </a:rPr>
              <a:t> Python2.7 with </a:t>
            </a:r>
            <a:r>
              <a:rPr lang="en-US" altLang="zh-TW" sz="4000" dirty="0" err="1">
                <a:solidFill>
                  <a:schemeClr val="bg2">
                    <a:lumMod val="25000"/>
                  </a:schemeClr>
                </a:solidFill>
                <a:ea typeface="新細明體"/>
                <a:cs typeface="Calibri"/>
              </a:rPr>
              <a:t>TensorFlow</a:t>
            </a:r>
            <a:r>
              <a:rPr lang="en-US" altLang="zh-TW" sz="4000" dirty="0">
                <a:solidFill>
                  <a:schemeClr val="bg2">
                    <a:lumMod val="25000"/>
                  </a:schemeClr>
                </a:solidFill>
                <a:ea typeface="新細明體"/>
                <a:cs typeface="Calibri"/>
              </a:rPr>
              <a:t> 1.14</a:t>
            </a: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81</a:t>
            </a:fld>
            <a:endParaRPr lang="en-US"/>
          </a:p>
        </p:txBody>
      </p:sp>
    </p:spTree>
    <p:extLst>
      <p:ext uri="{BB962C8B-B14F-4D97-AF65-F5344CB8AC3E}">
        <p14:creationId xmlns:p14="http://schemas.microsoft.com/office/powerpoint/2010/main" val="1408331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Parameters</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altLang="zh-TW" sz="3200" dirty="0">
                <a:solidFill>
                  <a:schemeClr val="tx1">
                    <a:lumMod val="75000"/>
                    <a:lumOff val="25000"/>
                  </a:schemeClr>
                </a:solidFill>
                <a:ea typeface="新細明體"/>
                <a:cs typeface="Calibri"/>
              </a:rPr>
              <a:t>NN models: VGG19(1.14G) and ResNet-152(4.69G) both with input image size (448, 448, 3)</a:t>
            </a:r>
          </a:p>
          <a:p>
            <a:pPr algn="just"/>
            <a:r>
              <a:rPr lang="en-US" altLang="zh-TW" sz="3200" dirty="0">
                <a:solidFill>
                  <a:schemeClr val="tx1">
                    <a:lumMod val="75000"/>
                    <a:lumOff val="25000"/>
                  </a:schemeClr>
                </a:solidFill>
                <a:ea typeface="新細明體"/>
                <a:cs typeface="Calibri"/>
              </a:rPr>
              <a:t>#GPU: 1, 2, 4, 8</a:t>
            </a:r>
          </a:p>
          <a:p>
            <a:pPr algn="just"/>
            <a:r>
              <a:rPr lang="en-US" altLang="zh-TW" sz="3200" dirty="0">
                <a:solidFill>
                  <a:schemeClr val="tx1">
                    <a:lumMod val="75000"/>
                    <a:lumOff val="25000"/>
                  </a:schemeClr>
                </a:solidFill>
                <a:ea typeface="新細明體"/>
                <a:cs typeface="Calibri"/>
              </a:rPr>
              <a:t>Mini-batch size: 16, 32, 64, 128</a:t>
            </a:r>
          </a:p>
          <a:p>
            <a:pPr algn="just"/>
            <a:r>
              <a:rPr lang="en-US" altLang="zh-TW" sz="3200" dirty="0">
                <a:solidFill>
                  <a:schemeClr val="tx1">
                    <a:lumMod val="75000"/>
                    <a:lumOff val="25000"/>
                  </a:schemeClr>
                </a:solidFill>
                <a:ea typeface="新細明體"/>
                <a:cs typeface="Calibri"/>
              </a:rPr>
              <a:t>#Micro-batch: 2, 4, 8, 16</a:t>
            </a:r>
          </a:p>
          <a:p>
            <a:r>
              <a:rPr lang="en-US" altLang="zh-TW" sz="3200" dirty="0">
                <a:solidFill>
                  <a:schemeClr val="tx1">
                    <a:lumMod val="75000"/>
                    <a:lumOff val="25000"/>
                  </a:schemeClr>
                </a:solidFill>
                <a:ea typeface="新細明體"/>
                <a:cs typeface="Calibri"/>
              </a:rPr>
              <a:t>Methods: single GPU, Vanilla DP, </a:t>
            </a:r>
            <a:r>
              <a:rPr lang="en-US" altLang="zh-TW" sz="3200" dirty="0" err="1">
                <a:solidFill>
                  <a:schemeClr val="tx1">
                    <a:lumMod val="75000"/>
                    <a:lumOff val="25000"/>
                  </a:schemeClr>
                </a:solidFill>
                <a:ea typeface="新細明體"/>
                <a:cs typeface="Calibri"/>
              </a:rPr>
              <a:t>GPipe</a:t>
            </a:r>
            <a:r>
              <a:rPr lang="en-US" altLang="zh-TW" sz="3200" dirty="0">
                <a:solidFill>
                  <a:schemeClr val="tx1">
                    <a:lumMod val="75000"/>
                    <a:lumOff val="25000"/>
                  </a:schemeClr>
                </a:solidFill>
                <a:ea typeface="新細明體"/>
                <a:cs typeface="Calibri"/>
              </a:rPr>
              <a:t> </a:t>
            </a:r>
            <a:r>
              <a:rPr lang="en-US" altLang="zh-TW" sz="3200">
                <a:solidFill>
                  <a:schemeClr val="tx1">
                    <a:lumMod val="75000"/>
                    <a:lumOff val="25000"/>
                  </a:schemeClr>
                </a:solidFill>
                <a:ea typeface="新細明體"/>
                <a:cs typeface="Calibri"/>
              </a:rPr>
              <a:t>with </a:t>
            </a:r>
            <a:r>
              <a:rPr lang="en-US" altLang="zh-TW" sz="3200" dirty="0">
                <a:solidFill>
                  <a:schemeClr val="tx1">
                    <a:lumMod val="75000"/>
                    <a:lumOff val="25000"/>
                  </a:schemeClr>
                </a:solidFill>
                <a:ea typeface="新細明體"/>
                <a:cs typeface="Calibri"/>
              </a:rPr>
              <a:t>heuristic</a:t>
            </a:r>
            <a:r>
              <a:rPr lang="en-US" altLang="zh-TW" sz="3200">
                <a:solidFill>
                  <a:schemeClr val="tx1">
                    <a:lumMod val="75000"/>
                    <a:lumOff val="25000"/>
                  </a:schemeClr>
                </a:solidFill>
                <a:ea typeface="新細明體"/>
                <a:cs typeface="Calibri"/>
              </a:rPr>
              <a:t>, Black GPipe</a:t>
            </a:r>
            <a:endParaRPr lang="en-US" altLang="zh-TW" sz="3200" dirty="0">
              <a:solidFill>
                <a:schemeClr val="tx1">
                  <a:lumMod val="75000"/>
                  <a:lumOff val="25000"/>
                </a:schemeClr>
              </a:solidFill>
              <a:ea typeface="新細明體"/>
              <a:cs typeface="Calibri"/>
            </a:endParaRPr>
          </a:p>
          <a:p>
            <a:endParaRPr lang="en-US" altLang="zh-TW" sz="3200" dirty="0">
              <a:solidFill>
                <a:schemeClr val="tx1">
                  <a:lumMod val="75000"/>
                  <a:lumOff val="25000"/>
                </a:schemeClr>
              </a:solidFill>
              <a:ea typeface="新細明體"/>
              <a:cs typeface="Calibri"/>
            </a:endParaRPr>
          </a:p>
          <a:p>
            <a:pPr algn="just"/>
            <a:endParaRPr lang="en-US" altLang="zh-TW" sz="3200" dirty="0">
              <a:solidFill>
                <a:schemeClr val="tx1">
                  <a:lumMod val="75000"/>
                  <a:lumOff val="25000"/>
                </a:schemeClr>
              </a:solidFill>
              <a:ea typeface="新細明體"/>
              <a:cs typeface="Calibri"/>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82</a:t>
            </a:fld>
            <a:endParaRPr lang="en-US"/>
          </a:p>
        </p:txBody>
      </p:sp>
      <p:sp>
        <p:nvSpPr>
          <p:cNvPr id="3" name="矩形 2"/>
          <p:cNvSpPr/>
          <p:nvPr/>
        </p:nvSpPr>
        <p:spPr>
          <a:xfrm>
            <a:off x="2853011" y="5592188"/>
            <a:ext cx="8689430" cy="584775"/>
          </a:xfrm>
          <a:prstGeom prst="rect">
            <a:avLst/>
          </a:prstGeom>
        </p:spPr>
        <p:txBody>
          <a:bodyPr wrap="none">
            <a:spAutoFit/>
          </a:bodyPr>
          <a:lstStyle/>
          <a:p>
            <a:r>
              <a:rPr lang="en-US" altLang="zh-TW" sz="3200" b="1" dirty="0">
                <a:solidFill>
                  <a:schemeClr val="tx1">
                    <a:lumMod val="75000"/>
                    <a:lumOff val="25000"/>
                  </a:schemeClr>
                </a:solidFill>
                <a:ea typeface="新細明體"/>
                <a:cs typeface="Calibri"/>
              </a:rPr>
              <a:t>Record throughput: #images processed per second</a:t>
            </a:r>
            <a:endParaRPr lang="zh-TW" altLang="en-US" sz="3200" b="1" dirty="0"/>
          </a:p>
        </p:txBody>
      </p:sp>
      <p:cxnSp>
        <p:nvCxnSpPr>
          <p:cNvPr id="5" name="直線單箭頭接點 4"/>
          <p:cNvCxnSpPr/>
          <p:nvPr/>
        </p:nvCxnSpPr>
        <p:spPr>
          <a:xfrm>
            <a:off x="2107581" y="5884575"/>
            <a:ext cx="65792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033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534149"/>
            <a:ext cx="11437575" cy="2802725"/>
          </a:xfrm>
        </p:spPr>
        <p:txBody>
          <a:bodyPr>
            <a:noAutofit/>
          </a:bodyPr>
          <a:lstStyle/>
          <a:p>
            <a:r>
              <a:rPr kumimoji="1" lang="en-US" altLang="zh-TW" sz="11500" dirty="0">
                <a:solidFill>
                  <a:srgbClr val="00B0F0"/>
                </a:solidFill>
              </a:rPr>
              <a:t>Experimental</a:t>
            </a:r>
            <a:br>
              <a:rPr kumimoji="1" lang="en-US" altLang="zh-TW" sz="11500" dirty="0">
                <a:solidFill>
                  <a:srgbClr val="00B0F0"/>
                </a:solidFill>
              </a:rPr>
            </a:br>
            <a:r>
              <a:rPr kumimoji="1" lang="en-US" altLang="zh-TW" sz="11500" dirty="0">
                <a:solidFill>
                  <a:srgbClr val="00B0F0"/>
                </a:solidFill>
              </a:rPr>
              <a:t>Results</a:t>
            </a:r>
            <a:endParaRPr kumimoji="1" lang="zh-TW" altLang="en-US" sz="11500" i="1" dirty="0">
              <a:solidFill>
                <a:srgbClr val="00B0F0"/>
              </a:solidFill>
            </a:endParaRPr>
          </a:p>
        </p:txBody>
      </p:sp>
    </p:spTree>
    <p:extLst>
      <p:ext uri="{BB962C8B-B14F-4D97-AF65-F5344CB8AC3E}">
        <p14:creationId xmlns:p14="http://schemas.microsoft.com/office/powerpoint/2010/main" val="838204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Observation</a:t>
            </a:r>
            <a:endParaRPr kumimoji="1" lang="zh-TW" altLang="en-US" sz="2400" dirty="0">
              <a:solidFill>
                <a:srgbClr val="FF0000"/>
              </a:solidFill>
            </a:endParaRPr>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altLang="zh-TW" sz="4000" dirty="0">
                <a:solidFill>
                  <a:schemeClr val="tx1">
                    <a:lumMod val="75000"/>
                    <a:lumOff val="25000"/>
                  </a:schemeClr>
                </a:solidFill>
                <a:ea typeface="新細明體"/>
                <a:cs typeface="Calibri"/>
              </a:rPr>
              <a:t>on mini-batch size and #micro-batch</a:t>
            </a:r>
          </a:p>
          <a:p>
            <a:pPr algn="just"/>
            <a:endParaRPr lang="en-US" altLang="zh-TW" sz="4000" dirty="0">
              <a:solidFill>
                <a:schemeClr val="tx1">
                  <a:lumMod val="75000"/>
                  <a:lumOff val="25000"/>
                </a:schemeClr>
              </a:solidFill>
              <a:ea typeface="新細明體"/>
              <a:cs typeface="Calibri"/>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84</a:t>
            </a:fld>
            <a:endParaRPr lang="en-US"/>
          </a:p>
        </p:txBody>
      </p:sp>
      <p:graphicFrame>
        <p:nvGraphicFramePr>
          <p:cNvPr id="3" name="表格 2"/>
          <p:cNvGraphicFramePr>
            <a:graphicFrameLocks noGrp="1"/>
          </p:cNvGraphicFramePr>
          <p:nvPr>
            <p:extLst>
              <p:ext uri="{D42A27DB-BD31-4B8C-83A1-F6EECF244321}">
                <p14:modId xmlns:p14="http://schemas.microsoft.com/office/powerpoint/2010/main" val="4248501487"/>
              </p:ext>
            </p:extLst>
          </p:nvPr>
        </p:nvGraphicFramePr>
        <p:xfrm>
          <a:off x="977900" y="2622873"/>
          <a:ext cx="6932650" cy="3554090"/>
        </p:xfrm>
        <a:graphic>
          <a:graphicData uri="http://schemas.openxmlformats.org/drawingml/2006/table">
            <a:tbl>
              <a:tblPr firstRow="1" bandRow="1">
                <a:tableStyleId>{93296810-A885-4BE3-A3E7-6D5BEEA58F35}</a:tableStyleId>
              </a:tblPr>
              <a:tblGrid>
                <a:gridCol w="1386530">
                  <a:extLst>
                    <a:ext uri="{9D8B030D-6E8A-4147-A177-3AD203B41FA5}">
                      <a16:colId xmlns:a16="http://schemas.microsoft.com/office/drawing/2014/main" val="4034753333"/>
                    </a:ext>
                  </a:extLst>
                </a:gridCol>
                <a:gridCol w="1386530">
                  <a:extLst>
                    <a:ext uri="{9D8B030D-6E8A-4147-A177-3AD203B41FA5}">
                      <a16:colId xmlns:a16="http://schemas.microsoft.com/office/drawing/2014/main" val="1564223933"/>
                    </a:ext>
                  </a:extLst>
                </a:gridCol>
                <a:gridCol w="1386530">
                  <a:extLst>
                    <a:ext uri="{9D8B030D-6E8A-4147-A177-3AD203B41FA5}">
                      <a16:colId xmlns:a16="http://schemas.microsoft.com/office/drawing/2014/main" val="71943518"/>
                    </a:ext>
                  </a:extLst>
                </a:gridCol>
                <a:gridCol w="1386530">
                  <a:extLst>
                    <a:ext uri="{9D8B030D-6E8A-4147-A177-3AD203B41FA5}">
                      <a16:colId xmlns:a16="http://schemas.microsoft.com/office/drawing/2014/main" val="2692889534"/>
                    </a:ext>
                  </a:extLst>
                </a:gridCol>
                <a:gridCol w="1386530">
                  <a:extLst>
                    <a:ext uri="{9D8B030D-6E8A-4147-A177-3AD203B41FA5}">
                      <a16:colId xmlns:a16="http://schemas.microsoft.com/office/drawing/2014/main" val="2149906306"/>
                    </a:ext>
                  </a:extLst>
                </a:gridCol>
              </a:tblGrid>
              <a:tr h="710818">
                <a:tc>
                  <a:txBody>
                    <a:bodyPr/>
                    <a:lstStyle/>
                    <a:p>
                      <a:pPr algn="ctr"/>
                      <a:endParaRPr lang="zh-TW" altLang="en-US" sz="2400" dirty="0"/>
                    </a:p>
                  </a:txBody>
                  <a:tcPr anchor="ctr"/>
                </a:tc>
                <a:tc>
                  <a:txBody>
                    <a:bodyPr/>
                    <a:lstStyle/>
                    <a:p>
                      <a:pPr algn="ctr"/>
                      <a:r>
                        <a:rPr lang="en-US" altLang="zh-TW" sz="2400" dirty="0"/>
                        <a:t>2</a:t>
                      </a:r>
                      <a:endParaRPr lang="zh-TW" altLang="en-US" sz="2400" dirty="0"/>
                    </a:p>
                  </a:txBody>
                  <a:tcPr anchor="ctr"/>
                </a:tc>
                <a:tc>
                  <a:txBody>
                    <a:bodyPr/>
                    <a:lstStyle/>
                    <a:p>
                      <a:pPr algn="ctr"/>
                      <a:r>
                        <a:rPr lang="en-US" altLang="zh-TW" sz="2400" dirty="0"/>
                        <a:t>4</a:t>
                      </a:r>
                      <a:endParaRPr lang="zh-TW" altLang="en-US" sz="2400" dirty="0"/>
                    </a:p>
                  </a:txBody>
                  <a:tcPr anchor="ctr"/>
                </a:tc>
                <a:tc>
                  <a:txBody>
                    <a:bodyPr/>
                    <a:lstStyle/>
                    <a:p>
                      <a:pPr algn="ctr"/>
                      <a:r>
                        <a:rPr lang="en-US" altLang="zh-TW" sz="2400" dirty="0"/>
                        <a:t>8</a:t>
                      </a:r>
                      <a:endParaRPr lang="zh-TW" altLang="en-US" sz="2400" dirty="0"/>
                    </a:p>
                  </a:txBody>
                  <a:tcPr anchor="ctr"/>
                </a:tc>
                <a:tc>
                  <a:txBody>
                    <a:bodyPr/>
                    <a:lstStyle/>
                    <a:p>
                      <a:pPr algn="ctr"/>
                      <a:r>
                        <a:rPr lang="en-US" altLang="zh-TW" sz="2400" dirty="0"/>
                        <a:t>16</a:t>
                      </a:r>
                      <a:endParaRPr lang="zh-TW" altLang="en-US" sz="2400" dirty="0"/>
                    </a:p>
                  </a:txBody>
                  <a:tcPr anchor="ctr"/>
                </a:tc>
                <a:extLst>
                  <a:ext uri="{0D108BD9-81ED-4DB2-BD59-A6C34878D82A}">
                    <a16:rowId xmlns:a16="http://schemas.microsoft.com/office/drawing/2014/main" val="3807909251"/>
                  </a:ext>
                </a:extLst>
              </a:tr>
              <a:tr h="710818">
                <a:tc>
                  <a:txBody>
                    <a:bodyPr/>
                    <a:lstStyle/>
                    <a:p>
                      <a:pPr algn="ctr"/>
                      <a:r>
                        <a:rPr lang="en-US" altLang="zh-TW" sz="2400" dirty="0"/>
                        <a:t>16</a:t>
                      </a:r>
                      <a:endParaRPr lang="zh-TW" altLang="en-US" sz="2400" dirty="0"/>
                    </a:p>
                  </a:txBody>
                  <a:tcPr anchor="ctr"/>
                </a:tc>
                <a:tc>
                  <a:txBody>
                    <a:bodyPr/>
                    <a:lstStyle/>
                    <a:p>
                      <a:pPr algn="ctr"/>
                      <a:r>
                        <a:rPr lang="en-US" altLang="zh-TW" sz="2400" dirty="0"/>
                        <a:t>7.91</a:t>
                      </a:r>
                      <a:endParaRPr lang="zh-TW" altLang="en-US" sz="2400" dirty="0"/>
                    </a:p>
                  </a:txBody>
                  <a:tcPr anchor="ctr">
                    <a:lnB w="12700" cap="flat" cmpd="sng" algn="ctr">
                      <a:noFill/>
                      <a:prstDash val="solid"/>
                      <a:round/>
                      <a:headEnd type="none" w="med" len="med"/>
                      <a:tailEnd type="none" w="med" len="med"/>
                    </a:lnB>
                  </a:tcPr>
                </a:tc>
                <a:tc>
                  <a:txBody>
                    <a:bodyPr/>
                    <a:lstStyle/>
                    <a:p>
                      <a:pPr algn="ctr"/>
                      <a:r>
                        <a:rPr lang="en-US" altLang="zh-TW" sz="2400" dirty="0"/>
                        <a:t>10.42</a:t>
                      </a:r>
                      <a:endParaRPr lang="zh-TW" altLang="en-US" sz="2400" dirty="0"/>
                    </a:p>
                  </a:txBody>
                  <a:tcPr anchor="ctr"/>
                </a:tc>
                <a:tc>
                  <a:txBody>
                    <a:bodyPr/>
                    <a:lstStyle/>
                    <a:p>
                      <a:pPr algn="ctr"/>
                      <a:r>
                        <a:rPr lang="en-US" altLang="zh-TW" sz="2400" dirty="0"/>
                        <a:t>9.48</a:t>
                      </a:r>
                      <a:endParaRPr lang="zh-TW" altLang="en-US" sz="2400" dirty="0"/>
                    </a:p>
                  </a:txBody>
                  <a:tcPr anchor="ctr"/>
                </a:tc>
                <a:tc>
                  <a:txBody>
                    <a:bodyPr/>
                    <a:lstStyle/>
                    <a:p>
                      <a:pPr algn="ctr"/>
                      <a:r>
                        <a:rPr lang="en-US" altLang="zh-TW" sz="2400" dirty="0"/>
                        <a:t>5.25</a:t>
                      </a:r>
                      <a:endParaRPr lang="zh-TW" altLang="en-US" sz="2400" dirty="0"/>
                    </a:p>
                  </a:txBody>
                  <a:tcPr anchor="ctr"/>
                </a:tc>
                <a:extLst>
                  <a:ext uri="{0D108BD9-81ED-4DB2-BD59-A6C34878D82A}">
                    <a16:rowId xmlns:a16="http://schemas.microsoft.com/office/drawing/2014/main" val="3665784008"/>
                  </a:ext>
                </a:extLst>
              </a:tr>
              <a:tr h="710818">
                <a:tc>
                  <a:txBody>
                    <a:bodyPr/>
                    <a:lstStyle/>
                    <a:p>
                      <a:pPr algn="ctr"/>
                      <a:r>
                        <a:rPr lang="en-US" altLang="zh-TW" sz="2400" dirty="0"/>
                        <a:t>32</a:t>
                      </a:r>
                      <a:endParaRPr lang="zh-TW" altLang="en-US" sz="2400" dirty="0"/>
                    </a:p>
                  </a:txBody>
                  <a:tcPr anchor="ctr">
                    <a:lnR w="12700" cap="flat" cmpd="sng" algn="ctr">
                      <a:noFill/>
                      <a:prstDash val="solid"/>
                      <a:round/>
                      <a:headEnd type="none" w="med" len="med"/>
                      <a:tailEnd type="none" w="med" len="med"/>
                    </a:lnR>
                  </a:tcPr>
                </a:tc>
                <a:tc>
                  <a:txBody>
                    <a:bodyPr/>
                    <a:lstStyle/>
                    <a:p>
                      <a:pPr algn="ctr"/>
                      <a:r>
                        <a:rPr lang="en-US" altLang="zh-TW" sz="2400" dirty="0"/>
                        <a:t>10.27</a:t>
                      </a:r>
                      <a:endParaRPr lang="zh-TW" alt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400" dirty="0"/>
                        <a:t>10.25</a:t>
                      </a:r>
                      <a:endParaRPr lang="zh-TW" altLang="en-US" sz="24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n-US" altLang="zh-TW" sz="2400" dirty="0"/>
                        <a:t>11.62</a:t>
                      </a:r>
                      <a:endParaRPr lang="zh-TW" altLang="en-US" sz="2400" dirty="0"/>
                    </a:p>
                  </a:txBody>
                  <a:tcPr anchor="ctr"/>
                </a:tc>
                <a:tc>
                  <a:txBody>
                    <a:bodyPr/>
                    <a:lstStyle/>
                    <a:p>
                      <a:pPr algn="ctr"/>
                      <a:r>
                        <a:rPr lang="en-US" altLang="zh-TW" sz="2400" dirty="0"/>
                        <a:t>10.39</a:t>
                      </a:r>
                      <a:endParaRPr lang="zh-TW" altLang="en-US" sz="2400" dirty="0"/>
                    </a:p>
                  </a:txBody>
                  <a:tcPr anchor="ctr"/>
                </a:tc>
                <a:extLst>
                  <a:ext uri="{0D108BD9-81ED-4DB2-BD59-A6C34878D82A}">
                    <a16:rowId xmlns:a16="http://schemas.microsoft.com/office/drawing/2014/main" val="1111456469"/>
                  </a:ext>
                </a:extLst>
              </a:tr>
              <a:tr h="710818">
                <a:tc>
                  <a:txBody>
                    <a:bodyPr/>
                    <a:lstStyle/>
                    <a:p>
                      <a:pPr algn="ctr"/>
                      <a:r>
                        <a:rPr lang="en-US" altLang="zh-TW" sz="2400" dirty="0"/>
                        <a:t>64</a:t>
                      </a:r>
                      <a:endParaRPr lang="zh-TW" altLang="en-US" sz="2400" dirty="0"/>
                    </a:p>
                  </a:txBody>
                  <a:tcPr anchor="ctr"/>
                </a:tc>
                <a:tc>
                  <a:txBody>
                    <a:bodyPr/>
                    <a:lstStyle/>
                    <a:p>
                      <a:pPr algn="ctr"/>
                      <a:r>
                        <a:rPr lang="en-US" altLang="zh-TW" sz="2400" dirty="0"/>
                        <a:t>-</a:t>
                      </a:r>
                      <a:endParaRPr lang="zh-TW" altLang="en-US" sz="24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2400" dirty="0"/>
                        <a:t>13.51</a:t>
                      </a:r>
                      <a:endParaRPr lang="zh-TW" alt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400" dirty="0"/>
                        <a:t>12.06</a:t>
                      </a:r>
                      <a:endParaRPr lang="zh-TW" altLang="en-US" sz="24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n-US" altLang="zh-TW" sz="2400" dirty="0"/>
                        <a:t>12.34</a:t>
                      </a:r>
                      <a:endParaRPr lang="zh-TW" altLang="en-US" sz="2400" dirty="0"/>
                    </a:p>
                  </a:txBody>
                  <a:tcPr anchor="ctr"/>
                </a:tc>
                <a:extLst>
                  <a:ext uri="{0D108BD9-81ED-4DB2-BD59-A6C34878D82A}">
                    <a16:rowId xmlns:a16="http://schemas.microsoft.com/office/drawing/2014/main" val="366974313"/>
                  </a:ext>
                </a:extLst>
              </a:tr>
              <a:tr h="710818">
                <a:tc>
                  <a:txBody>
                    <a:bodyPr/>
                    <a:lstStyle/>
                    <a:p>
                      <a:pPr algn="ctr"/>
                      <a:r>
                        <a:rPr lang="en-US" altLang="zh-TW" sz="2400" dirty="0"/>
                        <a:t>128</a:t>
                      </a:r>
                      <a:endParaRPr lang="zh-TW" altLang="en-US" sz="2400" dirty="0"/>
                    </a:p>
                  </a:txBody>
                  <a:tcPr anchor="ctr"/>
                </a:tc>
                <a:tc>
                  <a:txBody>
                    <a:bodyPr/>
                    <a:lstStyle/>
                    <a:p>
                      <a:pPr algn="ctr"/>
                      <a:r>
                        <a:rPr lang="en-US" altLang="zh-TW" sz="2400" dirty="0"/>
                        <a:t>-</a:t>
                      </a:r>
                      <a:endParaRPr lang="zh-TW" altLang="en-US" sz="2400" dirty="0"/>
                    </a:p>
                  </a:txBody>
                  <a:tcPr anchor="ctr"/>
                </a:tc>
                <a:tc>
                  <a:txBody>
                    <a:bodyPr/>
                    <a:lstStyle/>
                    <a:p>
                      <a:pPr algn="ctr"/>
                      <a:r>
                        <a:rPr lang="en-US" altLang="zh-TW" sz="2400" dirty="0"/>
                        <a:t>-</a:t>
                      </a:r>
                      <a:endParaRPr lang="zh-TW" altLang="en-US" sz="24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altLang="zh-TW" sz="2400" b="1" dirty="0"/>
                        <a:t>16.14</a:t>
                      </a:r>
                      <a:endParaRPr lang="zh-TW" altLang="en-US" sz="24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400" dirty="0"/>
                        <a:t>13.18</a:t>
                      </a:r>
                      <a:endParaRPr lang="zh-TW" altLang="en-US" sz="24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574857109"/>
                  </a:ext>
                </a:extLst>
              </a:tr>
            </a:tbl>
          </a:graphicData>
        </a:graphic>
      </p:graphicFrame>
      <p:sp>
        <p:nvSpPr>
          <p:cNvPr id="4" name="文字方塊 3"/>
          <p:cNvSpPr txBox="1"/>
          <p:nvPr/>
        </p:nvSpPr>
        <p:spPr>
          <a:xfrm>
            <a:off x="8775699" y="6036069"/>
            <a:ext cx="3457485" cy="369332"/>
          </a:xfrm>
          <a:prstGeom prst="rect">
            <a:avLst/>
          </a:prstGeom>
          <a:noFill/>
        </p:spPr>
        <p:txBody>
          <a:bodyPr wrap="none" rtlCol="0">
            <a:spAutoFit/>
          </a:bodyPr>
          <a:lstStyle/>
          <a:p>
            <a:r>
              <a:rPr lang="en-US" altLang="zh-TW" dirty="0"/>
              <a:t>(VGG19, 2 GPUs</a:t>
            </a:r>
            <a:r>
              <a:rPr lang="en-US" altLang="zh-TW"/>
              <a:t>, Ours Partitioning)</a:t>
            </a:r>
            <a:endParaRPr lang="zh-TW" altLang="en-US" dirty="0"/>
          </a:p>
        </p:txBody>
      </p:sp>
      <p:grpSp>
        <p:nvGrpSpPr>
          <p:cNvPr id="6" name="群組 5"/>
          <p:cNvGrpSpPr/>
          <p:nvPr/>
        </p:nvGrpSpPr>
        <p:grpSpPr>
          <a:xfrm>
            <a:off x="977900" y="2583361"/>
            <a:ext cx="1439704" cy="741098"/>
            <a:chOff x="977900" y="2583361"/>
            <a:chExt cx="1439704" cy="741098"/>
          </a:xfrm>
        </p:grpSpPr>
        <p:sp>
          <p:nvSpPr>
            <p:cNvPr id="5" name="文字方塊 4"/>
            <p:cNvSpPr txBox="1"/>
            <p:nvPr/>
          </p:nvSpPr>
          <p:spPr>
            <a:xfrm>
              <a:off x="1729274" y="2583361"/>
              <a:ext cx="688330" cy="523220"/>
            </a:xfrm>
            <a:prstGeom prst="rect">
              <a:avLst/>
            </a:prstGeom>
            <a:noFill/>
          </p:spPr>
          <p:txBody>
            <a:bodyPr wrap="none" rtlCol="0">
              <a:spAutoFit/>
            </a:bodyPr>
            <a:lstStyle/>
            <a:p>
              <a:r>
                <a:rPr lang="en-US" altLang="zh-TW" sz="1400" dirty="0">
                  <a:solidFill>
                    <a:schemeClr val="bg1"/>
                  </a:solidFill>
                </a:rPr>
                <a:t>#micro</a:t>
              </a:r>
            </a:p>
            <a:p>
              <a:r>
                <a:rPr lang="en-US" altLang="zh-TW" sz="1400" dirty="0">
                  <a:solidFill>
                    <a:schemeClr val="bg1"/>
                  </a:solidFill>
                </a:rPr>
                <a:t>-batch</a:t>
              </a:r>
              <a:endParaRPr lang="zh-TW" altLang="en-US" sz="1400" dirty="0">
                <a:solidFill>
                  <a:schemeClr val="bg1"/>
                </a:solidFill>
              </a:endParaRPr>
            </a:p>
          </p:txBody>
        </p:sp>
        <p:sp>
          <p:nvSpPr>
            <p:cNvPr id="8" name="文字方塊 7"/>
            <p:cNvSpPr txBox="1"/>
            <p:nvPr/>
          </p:nvSpPr>
          <p:spPr>
            <a:xfrm>
              <a:off x="977900" y="2801239"/>
              <a:ext cx="955839" cy="523220"/>
            </a:xfrm>
            <a:prstGeom prst="rect">
              <a:avLst/>
            </a:prstGeom>
            <a:noFill/>
          </p:spPr>
          <p:txBody>
            <a:bodyPr wrap="none" rtlCol="0">
              <a:spAutoFit/>
            </a:bodyPr>
            <a:lstStyle/>
            <a:p>
              <a:r>
                <a:rPr lang="en-US" altLang="zh-TW" sz="1400" dirty="0">
                  <a:solidFill>
                    <a:schemeClr val="bg1"/>
                  </a:solidFill>
                </a:rPr>
                <a:t>mini</a:t>
              </a:r>
            </a:p>
            <a:p>
              <a:r>
                <a:rPr lang="en-US" altLang="zh-TW" sz="1400" dirty="0">
                  <a:solidFill>
                    <a:schemeClr val="bg1"/>
                  </a:solidFill>
                </a:rPr>
                <a:t>-batch size</a:t>
              </a:r>
              <a:endParaRPr lang="zh-TW" altLang="en-US" sz="1400" dirty="0">
                <a:solidFill>
                  <a:schemeClr val="bg1"/>
                </a:solidFill>
              </a:endParaRPr>
            </a:p>
          </p:txBody>
        </p:sp>
      </p:grpSp>
      <p:cxnSp>
        <p:nvCxnSpPr>
          <p:cNvPr id="10" name="直線接點 9"/>
          <p:cNvCxnSpPr/>
          <p:nvPr/>
        </p:nvCxnSpPr>
        <p:spPr>
          <a:xfrm>
            <a:off x="977900" y="2622873"/>
            <a:ext cx="1379538" cy="68253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群組 21"/>
          <p:cNvGrpSpPr/>
          <p:nvPr/>
        </p:nvGrpSpPr>
        <p:grpSpPr>
          <a:xfrm>
            <a:off x="1667669" y="5599158"/>
            <a:ext cx="2837828" cy="1082074"/>
            <a:chOff x="1667669" y="5599158"/>
            <a:chExt cx="2837828" cy="1082074"/>
          </a:xfrm>
        </p:grpSpPr>
        <p:sp>
          <p:nvSpPr>
            <p:cNvPr id="20" name="橢圓 19"/>
            <p:cNvSpPr/>
            <p:nvPr/>
          </p:nvSpPr>
          <p:spPr>
            <a:xfrm>
              <a:off x="2665141" y="5599158"/>
              <a:ext cx="802888" cy="493984"/>
            </a:xfrm>
            <a:prstGeom prst="ellipse">
              <a:avLst/>
            </a:prstGeom>
            <a:no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1667669" y="6311900"/>
              <a:ext cx="2837828" cy="369332"/>
            </a:xfrm>
            <a:prstGeom prst="rect">
              <a:avLst/>
            </a:prstGeom>
            <a:noFill/>
          </p:spPr>
          <p:txBody>
            <a:bodyPr wrap="none" rtlCol="0">
              <a:spAutoFit/>
            </a:bodyPr>
            <a:lstStyle/>
            <a:p>
              <a:r>
                <a:rPr lang="en-US" altLang="zh-TW" dirty="0"/>
                <a:t>OOM due to large batch size</a:t>
              </a:r>
              <a:endParaRPr lang="zh-TW" altLang="en-US" dirty="0"/>
            </a:p>
          </p:txBody>
        </p:sp>
      </p:grpSp>
      <p:grpSp>
        <p:nvGrpSpPr>
          <p:cNvPr id="24" name="群組 23"/>
          <p:cNvGrpSpPr/>
          <p:nvPr/>
        </p:nvGrpSpPr>
        <p:grpSpPr>
          <a:xfrm>
            <a:off x="8119102" y="3412273"/>
            <a:ext cx="2585280" cy="2669718"/>
            <a:chOff x="8285356" y="3412273"/>
            <a:chExt cx="2585280" cy="2669718"/>
          </a:xfrm>
        </p:grpSpPr>
        <p:cxnSp>
          <p:nvCxnSpPr>
            <p:cNvPr id="15" name="直線單箭頭接點 14"/>
            <p:cNvCxnSpPr/>
            <p:nvPr/>
          </p:nvCxnSpPr>
          <p:spPr>
            <a:xfrm>
              <a:off x="8285356" y="3412273"/>
              <a:ext cx="0" cy="2669718"/>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8518710" y="4796756"/>
              <a:ext cx="2351926" cy="923330"/>
            </a:xfrm>
            <a:prstGeom prst="rect">
              <a:avLst/>
            </a:prstGeom>
            <a:noFill/>
          </p:spPr>
          <p:txBody>
            <a:bodyPr wrap="none" rtlCol="0">
              <a:spAutoFit/>
            </a:bodyPr>
            <a:lstStyle/>
            <a:p>
              <a:r>
                <a:rPr lang="en-US" altLang="zh-TW" dirty="0"/>
                <a:t>same #micro-batch,</a:t>
              </a:r>
            </a:p>
            <a:p>
              <a:r>
                <a:rPr lang="en-US" altLang="zh-TW" dirty="0"/>
                <a:t>larger mini-batch size </a:t>
              </a:r>
            </a:p>
            <a:p>
              <a:r>
                <a:rPr lang="en-US" altLang="zh-TW" dirty="0">
                  <a:latin typeface="Arial" panose="020B0604020202020204" pitchFamily="34" charset="0"/>
                  <a:cs typeface="Arial" panose="020B0604020202020204" pitchFamily="34" charset="0"/>
                </a:rPr>
                <a:t> → higher throughput</a:t>
              </a:r>
              <a:endParaRPr lang="zh-TW" altLang="en-US" dirty="0"/>
            </a:p>
          </p:txBody>
        </p:sp>
      </p:grpSp>
      <p:sp>
        <p:nvSpPr>
          <p:cNvPr id="27" name="矩形 26"/>
          <p:cNvSpPr/>
          <p:nvPr/>
        </p:nvSpPr>
        <p:spPr>
          <a:xfrm>
            <a:off x="2362518" y="4057226"/>
            <a:ext cx="1377542" cy="70273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3755454" y="4772223"/>
            <a:ext cx="1377542" cy="70273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147410" y="5483805"/>
            <a:ext cx="1377542" cy="70273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1" name="群組 30"/>
          <p:cNvGrpSpPr/>
          <p:nvPr/>
        </p:nvGrpSpPr>
        <p:grpSpPr>
          <a:xfrm>
            <a:off x="2024207" y="4474659"/>
            <a:ext cx="3603566" cy="1824556"/>
            <a:chOff x="2024207" y="4474659"/>
            <a:chExt cx="3603566" cy="1824556"/>
          </a:xfrm>
        </p:grpSpPr>
        <p:sp>
          <p:nvSpPr>
            <p:cNvPr id="30" name="矩形 29"/>
            <p:cNvSpPr/>
            <p:nvPr/>
          </p:nvSpPr>
          <p:spPr>
            <a:xfrm>
              <a:off x="2913262" y="5776424"/>
              <a:ext cx="286908" cy="179387"/>
            </a:xfrm>
            <a:prstGeom prst="rect">
              <a:avLst/>
            </a:prstGeom>
            <a:solidFill>
              <a:srgbClr val="EBF1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6" name="群組 25"/>
            <p:cNvGrpSpPr/>
            <p:nvPr/>
          </p:nvGrpSpPr>
          <p:grpSpPr>
            <a:xfrm>
              <a:off x="2024207" y="4474659"/>
              <a:ext cx="3603566" cy="1824556"/>
              <a:chOff x="2024207" y="4474659"/>
              <a:chExt cx="3603566" cy="1824556"/>
            </a:xfrm>
          </p:grpSpPr>
          <p:cxnSp>
            <p:nvCxnSpPr>
              <p:cNvPr id="16" name="直線單箭頭接點 15"/>
              <p:cNvCxnSpPr/>
              <p:nvPr/>
            </p:nvCxnSpPr>
            <p:spPr>
              <a:xfrm>
                <a:off x="2417604" y="4474659"/>
                <a:ext cx="3210169" cy="1672993"/>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2024207" y="5375885"/>
                <a:ext cx="2351926" cy="923330"/>
              </a:xfrm>
              <a:prstGeom prst="rect">
                <a:avLst/>
              </a:prstGeom>
              <a:noFill/>
            </p:spPr>
            <p:txBody>
              <a:bodyPr wrap="none" rtlCol="0">
                <a:spAutoFit/>
              </a:bodyPr>
              <a:lstStyle/>
              <a:p>
                <a:r>
                  <a:rPr lang="en-US" altLang="zh-TW" dirty="0"/>
                  <a:t>same micro-batch size,</a:t>
                </a:r>
              </a:p>
              <a:p>
                <a:r>
                  <a:rPr lang="en-US" altLang="zh-TW" dirty="0"/>
                  <a:t>larger #micro-batch </a:t>
                </a:r>
              </a:p>
              <a:p>
                <a:r>
                  <a:rPr lang="en-US" altLang="zh-TW" dirty="0">
                    <a:latin typeface="Arial" panose="020B0604020202020204" pitchFamily="34" charset="0"/>
                    <a:cs typeface="Arial" panose="020B0604020202020204" pitchFamily="34" charset="0"/>
                  </a:rPr>
                  <a:t> → higher throughput</a:t>
                </a:r>
                <a:endParaRPr lang="zh-TW" altLang="en-US" dirty="0"/>
              </a:p>
            </p:txBody>
          </p:sp>
        </p:grpSp>
      </p:grpSp>
      <p:sp>
        <p:nvSpPr>
          <p:cNvPr id="32" name="文字方塊 31"/>
          <p:cNvSpPr txBox="1"/>
          <p:nvPr/>
        </p:nvSpPr>
        <p:spPr>
          <a:xfrm>
            <a:off x="8352456" y="3106581"/>
            <a:ext cx="3692742" cy="707886"/>
          </a:xfrm>
          <a:prstGeom prst="rect">
            <a:avLst/>
          </a:prstGeom>
          <a:noFill/>
        </p:spPr>
        <p:txBody>
          <a:bodyPr wrap="none" rtlCol="0">
            <a:spAutoFit/>
          </a:bodyPr>
          <a:lstStyle/>
          <a:p>
            <a:r>
              <a:rPr lang="en-US" altLang="zh-TW" sz="2000" b="1" dirty="0"/>
              <a:t>Larger batch size &amp; more batches</a:t>
            </a:r>
          </a:p>
          <a:p>
            <a:r>
              <a:rPr lang="en-US" altLang="zh-TW" sz="2000" b="1" dirty="0">
                <a:latin typeface="Arial" panose="020B0604020202020204" pitchFamily="34" charset="0"/>
                <a:cs typeface="Arial" panose="020B0604020202020204" pitchFamily="34" charset="0"/>
              </a:rPr>
              <a:t> → higher throughput</a:t>
            </a:r>
            <a:endParaRPr lang="zh-TW" altLang="en-US" sz="2000" b="1" dirty="0"/>
          </a:p>
        </p:txBody>
      </p:sp>
    </p:spTree>
    <p:extLst>
      <p:ext uri="{BB962C8B-B14F-4D97-AF65-F5344CB8AC3E}">
        <p14:creationId xmlns:p14="http://schemas.microsoft.com/office/powerpoint/2010/main" val="171400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Load Balancing</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85</a:t>
            </a:fld>
            <a:endParaRPr lang="en-US"/>
          </a:p>
        </p:txBody>
      </p:sp>
      <p:pic>
        <p:nvPicPr>
          <p:cNvPr id="1026" name="Picture 2" descr="https://scontent.ftpe12-2.fna.fbcdn.net/v/t1.15752-9/62605172_314803096136086_7671713130061234176_n.png?_nc_cat=109&amp;_nc_ht=scontent.ftpe12-2.fna&amp;oh=e373cf157f6225cc17dd5c4d88f8a28c&amp;oe=5D8922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90688"/>
            <a:ext cx="7467600" cy="453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8351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Throughput</a:t>
            </a:r>
            <a:endParaRPr kumimoji="1" lang="zh-TW" altLang="en-US" sz="24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86</a:t>
            </a:fld>
            <a:endParaRPr lang="en-US"/>
          </a:p>
        </p:txBody>
      </p:sp>
      <p:graphicFrame>
        <p:nvGraphicFramePr>
          <p:cNvPr id="5" name="圖表 4"/>
          <p:cNvGraphicFramePr>
            <a:graphicFrameLocks/>
          </p:cNvGraphicFramePr>
          <p:nvPr>
            <p:extLst>
              <p:ext uri="{D42A27DB-BD31-4B8C-83A1-F6EECF244321}">
                <p14:modId xmlns:p14="http://schemas.microsoft.com/office/powerpoint/2010/main" val="3588292090"/>
              </p:ext>
            </p:extLst>
          </p:nvPr>
        </p:nvGraphicFramePr>
        <p:xfrm>
          <a:off x="381000" y="1828799"/>
          <a:ext cx="5544000" cy="41740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圖表 5"/>
          <p:cNvGraphicFramePr>
            <a:graphicFrameLocks/>
          </p:cNvGraphicFramePr>
          <p:nvPr>
            <p:extLst>
              <p:ext uri="{D42A27DB-BD31-4B8C-83A1-F6EECF244321}">
                <p14:modId xmlns:p14="http://schemas.microsoft.com/office/powerpoint/2010/main" val="2410236354"/>
              </p:ext>
            </p:extLst>
          </p:nvPr>
        </p:nvGraphicFramePr>
        <p:xfrm>
          <a:off x="6096000" y="1828799"/>
          <a:ext cx="5544000" cy="41740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819098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343029"/>
            <a:ext cx="11437575" cy="2171942"/>
          </a:xfrm>
        </p:spPr>
        <p:txBody>
          <a:bodyPr>
            <a:noAutofit/>
          </a:bodyPr>
          <a:lstStyle/>
          <a:p>
            <a:r>
              <a:rPr kumimoji="1" lang="en-US" altLang="zh-TW" sz="13800" dirty="0">
                <a:solidFill>
                  <a:srgbClr val="00B0F0"/>
                </a:solidFill>
              </a:rPr>
              <a:t>Conclusion</a:t>
            </a:r>
            <a:endParaRPr kumimoji="1" lang="zh-TW" altLang="en-US" sz="13800" i="1" dirty="0">
              <a:solidFill>
                <a:srgbClr val="00B0F0"/>
              </a:solidFill>
            </a:endParaRPr>
          </a:p>
        </p:txBody>
      </p:sp>
    </p:spTree>
    <p:extLst>
      <p:ext uri="{BB962C8B-B14F-4D97-AF65-F5344CB8AC3E}">
        <p14:creationId xmlns:p14="http://schemas.microsoft.com/office/powerpoint/2010/main" val="26765509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rPr>
              <a:t>Conclusion</a:t>
            </a:r>
            <a:endParaRPr kumimoji="1" lang="zh-TW" altLang="en-US" sz="20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88</a:t>
            </a:fld>
            <a:endParaRPr lang="en-US"/>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211063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altLang="zh-TW" sz="4000" dirty="0">
              <a:solidFill>
                <a:schemeClr val="tx1">
                  <a:lumMod val="75000"/>
                  <a:lumOff val="25000"/>
                </a:schemeClr>
              </a:solidFill>
              <a:ea typeface="新細明體"/>
              <a:cs typeface="Calibri"/>
            </a:endParaRPr>
          </a:p>
        </p:txBody>
      </p:sp>
      <p:sp>
        <p:nvSpPr>
          <p:cNvPr id="8" name="內容版面配置區 6">
            <a:extLst>
              <a:ext uri="{FF2B5EF4-FFF2-40B4-BE49-F238E27FC236}">
                <a16:creationId xmlns:a16="http://schemas.microsoft.com/office/drawing/2014/main" id="{9CFDD5C6-DB6D-C34E-957D-B81DBF54C235}"/>
              </a:ext>
            </a:extLst>
          </p:cNvPr>
          <p:cNvSpPr txBox="1">
            <a:spLocks/>
          </p:cNvSpPr>
          <p:nvPr/>
        </p:nvSpPr>
        <p:spPr>
          <a:xfrm>
            <a:off x="990600" y="226303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altLang="zh-TW" sz="3200" dirty="0">
              <a:solidFill>
                <a:schemeClr val="tx1">
                  <a:lumMod val="75000"/>
                  <a:lumOff val="25000"/>
                </a:schemeClr>
              </a:solidFill>
              <a:ea typeface="新細明體"/>
              <a:cs typeface="Calibri"/>
            </a:endParaRPr>
          </a:p>
        </p:txBody>
      </p:sp>
      <p:sp>
        <p:nvSpPr>
          <p:cNvPr id="19"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altLang="zh-TW" sz="3200" dirty="0">
                <a:solidFill>
                  <a:schemeClr val="tx1">
                    <a:lumMod val="75000"/>
                    <a:lumOff val="25000"/>
                  </a:schemeClr>
                </a:solidFill>
                <a:ea typeface="新細明體"/>
                <a:cs typeface="Calibri"/>
              </a:rPr>
              <a:t>We profiled the computation/communication time of each layer in a neural network, and applied </a:t>
            </a:r>
            <a:r>
              <a:rPr lang="en-US" altLang="zh-TW" sz="3200" dirty="0" err="1">
                <a:solidFill>
                  <a:schemeClr val="tx1">
                    <a:lumMod val="75000"/>
                    <a:lumOff val="25000"/>
                  </a:schemeClr>
                </a:solidFill>
                <a:ea typeface="新細明體"/>
                <a:cs typeface="Calibri"/>
              </a:rPr>
              <a:t>PipeDream</a:t>
            </a:r>
            <a:r>
              <a:rPr lang="en-US" altLang="zh-TW" sz="3200" dirty="0">
                <a:solidFill>
                  <a:schemeClr val="tx1">
                    <a:lumMod val="75000"/>
                    <a:lumOff val="25000"/>
                  </a:schemeClr>
                </a:solidFill>
                <a:ea typeface="新細明體"/>
                <a:cs typeface="Calibri"/>
              </a:rPr>
              <a:t>-like partitioning algorithm to split the model into different stages.</a:t>
            </a:r>
          </a:p>
          <a:p>
            <a:pPr algn="just"/>
            <a:r>
              <a:rPr lang="en-US" altLang="zh-TW" sz="3200" dirty="0">
                <a:solidFill>
                  <a:schemeClr val="tx1">
                    <a:lumMod val="75000"/>
                    <a:lumOff val="25000"/>
                  </a:schemeClr>
                </a:solidFill>
                <a:ea typeface="新細明體"/>
                <a:cs typeface="Calibri"/>
              </a:rPr>
              <a:t>We proposed an approach to simulate multi-GPUs system to estimate </a:t>
            </a:r>
            <a:r>
              <a:rPr lang="en-US" altLang="zh-TW" sz="3200">
                <a:solidFill>
                  <a:schemeClr val="tx1">
                    <a:lumMod val="75000"/>
                    <a:lumOff val="25000"/>
                  </a:schemeClr>
                </a:solidFill>
                <a:ea typeface="新細明體"/>
                <a:cs typeface="Calibri"/>
              </a:rPr>
              <a:t>the </a:t>
            </a:r>
            <a:r>
              <a:rPr lang="en-US" altLang="zh-TW" sz="3200" dirty="0">
                <a:solidFill>
                  <a:schemeClr val="tx1">
                    <a:lumMod val="75000"/>
                    <a:lumOff val="25000"/>
                  </a:schemeClr>
                </a:solidFill>
                <a:ea typeface="新細明體"/>
                <a:cs typeface="Calibri"/>
              </a:rPr>
              <a:t>Black</a:t>
            </a:r>
            <a:r>
              <a:rPr lang="en-US" altLang="zh-TW" sz="3200">
                <a:solidFill>
                  <a:schemeClr val="tx1">
                    <a:lumMod val="75000"/>
                    <a:lumOff val="25000"/>
                  </a:schemeClr>
                </a:solidFill>
                <a:ea typeface="新細明體"/>
                <a:cs typeface="Calibri"/>
              </a:rPr>
              <a:t> </a:t>
            </a:r>
            <a:r>
              <a:rPr lang="en-US" altLang="zh-TW" sz="3200" dirty="0" err="1">
                <a:solidFill>
                  <a:schemeClr val="tx1">
                    <a:lumMod val="75000"/>
                    <a:lumOff val="25000"/>
                  </a:schemeClr>
                </a:solidFill>
                <a:ea typeface="新細明體"/>
                <a:cs typeface="Calibri"/>
              </a:rPr>
              <a:t>GPipe</a:t>
            </a:r>
            <a:r>
              <a:rPr lang="en-US" altLang="zh-TW" sz="320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training time and throughput.</a:t>
            </a:r>
          </a:p>
          <a:p>
            <a:pPr algn="just"/>
            <a:r>
              <a:rPr lang="en-US" altLang="zh-TW" sz="3200" dirty="0">
                <a:solidFill>
                  <a:schemeClr val="tx1">
                    <a:lumMod val="75000"/>
                    <a:lumOff val="25000"/>
                  </a:schemeClr>
                </a:solidFill>
                <a:ea typeface="新細明體"/>
                <a:cs typeface="Calibri"/>
              </a:rPr>
              <a:t>The experiments showed that our partitioning algorithm is better than the heuristic-based one when comparing the estimated throughput.</a:t>
            </a:r>
          </a:p>
          <a:p>
            <a:pPr algn="just"/>
            <a:r>
              <a:rPr lang="en-US" altLang="zh-TW" sz="3200" dirty="0">
                <a:solidFill>
                  <a:schemeClr val="tx1">
                    <a:lumMod val="75000"/>
                    <a:lumOff val="25000"/>
                  </a:schemeClr>
                </a:solidFill>
                <a:ea typeface="新細明體"/>
                <a:cs typeface="Calibri"/>
              </a:rPr>
              <a:t>Black</a:t>
            </a:r>
            <a:r>
              <a:rPr lang="en-US" altLang="zh-TW" sz="3200">
                <a:solidFill>
                  <a:schemeClr val="tx1">
                    <a:lumMod val="75000"/>
                    <a:lumOff val="25000"/>
                  </a:schemeClr>
                </a:solidFill>
                <a:ea typeface="新細明體"/>
                <a:cs typeface="Calibri"/>
              </a:rPr>
              <a:t> </a:t>
            </a:r>
            <a:r>
              <a:rPr lang="en-US" altLang="zh-TW" sz="3200" dirty="0" err="1">
                <a:solidFill>
                  <a:schemeClr val="tx1">
                    <a:lumMod val="75000"/>
                    <a:lumOff val="25000"/>
                  </a:schemeClr>
                </a:solidFill>
                <a:ea typeface="新細明體"/>
                <a:cs typeface="Calibri"/>
              </a:rPr>
              <a:t>GPipe</a:t>
            </a:r>
            <a:r>
              <a:rPr lang="en-US" altLang="zh-TW" sz="3200">
                <a:solidFill>
                  <a:schemeClr val="tx1">
                    <a:lumMod val="75000"/>
                    <a:lumOff val="25000"/>
                  </a:schemeClr>
                </a:solidFill>
                <a:ea typeface="新細明體"/>
                <a:cs typeface="Calibri"/>
              </a:rPr>
              <a:t> </a:t>
            </a:r>
            <a:r>
              <a:rPr lang="en-US" altLang="zh-TW" sz="3200" dirty="0">
                <a:solidFill>
                  <a:schemeClr val="tx1">
                    <a:lumMod val="75000"/>
                    <a:lumOff val="25000"/>
                  </a:schemeClr>
                </a:solidFill>
                <a:ea typeface="新細明體"/>
                <a:cs typeface="Calibri"/>
              </a:rPr>
              <a:t>can achieve higher throughput with larger micro-batch size and larger #micro-batch.</a:t>
            </a:r>
          </a:p>
        </p:txBody>
      </p:sp>
    </p:spTree>
    <p:extLst>
      <p:ext uri="{BB962C8B-B14F-4D97-AF65-F5344CB8AC3E}">
        <p14:creationId xmlns:p14="http://schemas.microsoft.com/office/powerpoint/2010/main" val="17136770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000" dirty="0">
                <a:solidFill>
                  <a:srgbClr val="FF0000"/>
                </a:solidFill>
              </a:rPr>
              <a:t>Future Work</a:t>
            </a:r>
            <a:endParaRPr kumimoji="1" lang="zh-TW" altLang="en-US" sz="2000" dirty="0">
              <a:solidFill>
                <a:srgbClr val="FF0000"/>
              </a:solidFill>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89</a:t>
            </a:fld>
            <a:endParaRPr lang="en-US"/>
          </a:p>
        </p:txBody>
      </p:sp>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211063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altLang="zh-TW" sz="4000" dirty="0">
              <a:solidFill>
                <a:schemeClr val="tx1">
                  <a:lumMod val="75000"/>
                  <a:lumOff val="25000"/>
                </a:schemeClr>
              </a:solidFill>
              <a:ea typeface="新細明體"/>
              <a:cs typeface="Calibri"/>
            </a:endParaRPr>
          </a:p>
        </p:txBody>
      </p:sp>
      <p:sp>
        <p:nvSpPr>
          <p:cNvPr id="8" name="內容版面配置區 6">
            <a:extLst>
              <a:ext uri="{FF2B5EF4-FFF2-40B4-BE49-F238E27FC236}">
                <a16:creationId xmlns:a16="http://schemas.microsoft.com/office/drawing/2014/main" id="{9CFDD5C6-DB6D-C34E-957D-B81DBF54C235}"/>
              </a:ext>
            </a:extLst>
          </p:cNvPr>
          <p:cNvSpPr txBox="1">
            <a:spLocks/>
          </p:cNvSpPr>
          <p:nvPr/>
        </p:nvSpPr>
        <p:spPr>
          <a:xfrm>
            <a:off x="990600" y="2263030"/>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endParaRPr lang="en-US" altLang="zh-TW" sz="3200" dirty="0">
              <a:solidFill>
                <a:schemeClr val="tx1">
                  <a:lumMod val="75000"/>
                  <a:lumOff val="25000"/>
                </a:schemeClr>
              </a:solidFill>
              <a:ea typeface="新細明體"/>
              <a:cs typeface="Calibri"/>
            </a:endParaRPr>
          </a:p>
        </p:txBody>
      </p:sp>
      <p:sp>
        <p:nvSpPr>
          <p:cNvPr id="19"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altLang="zh-TW" sz="3200" dirty="0">
                <a:solidFill>
                  <a:schemeClr val="tx1">
                    <a:lumMod val="75000"/>
                    <a:lumOff val="25000"/>
                  </a:schemeClr>
                </a:solidFill>
                <a:ea typeface="新細明體"/>
                <a:cs typeface="Calibri"/>
              </a:rPr>
              <a:t>Some potential improvement…</a:t>
            </a:r>
          </a:p>
          <a:p>
            <a:pPr algn="just"/>
            <a:r>
              <a:rPr lang="en-US" altLang="zh-TW" sz="3200" dirty="0">
                <a:solidFill>
                  <a:schemeClr val="tx1">
                    <a:lumMod val="75000"/>
                    <a:lumOff val="25000"/>
                  </a:schemeClr>
                </a:solidFill>
                <a:ea typeface="新細明體"/>
                <a:cs typeface="Calibri"/>
              </a:rPr>
              <a:t>Checkpoints for re-computation</a:t>
            </a:r>
          </a:p>
          <a:p>
            <a:pPr algn="just"/>
            <a:r>
              <a:rPr lang="en-US" altLang="zh-TW" sz="3200" dirty="0">
                <a:solidFill>
                  <a:schemeClr val="tx1">
                    <a:lumMod val="75000"/>
                    <a:lumOff val="25000"/>
                  </a:schemeClr>
                </a:solidFill>
                <a:ea typeface="新細明體"/>
                <a:cs typeface="Calibri"/>
              </a:rPr>
              <a:t>Partitioning algorithm</a:t>
            </a:r>
          </a:p>
          <a:p>
            <a:pPr lvl="1" algn="just"/>
            <a:r>
              <a:rPr lang="en-US" altLang="zh-TW" sz="2800" dirty="0">
                <a:solidFill>
                  <a:schemeClr val="tx1">
                    <a:lumMod val="75000"/>
                    <a:lumOff val="25000"/>
                  </a:schemeClr>
                </a:solidFill>
                <a:ea typeface="新細明體"/>
                <a:cs typeface="Calibri"/>
              </a:rPr>
              <a:t>Take #micro-batch into consideration</a:t>
            </a:r>
          </a:p>
          <a:p>
            <a:pPr lvl="1" algn="just"/>
            <a:r>
              <a:rPr lang="en-US" altLang="zh-TW" sz="2800" dirty="0">
                <a:solidFill>
                  <a:schemeClr val="tx1">
                    <a:lumMod val="75000"/>
                    <a:lumOff val="25000"/>
                  </a:schemeClr>
                </a:solidFill>
                <a:ea typeface="新細明體"/>
                <a:cs typeface="Calibri"/>
              </a:rPr>
              <a:t>Better integration of DP overhead and BP time</a:t>
            </a:r>
          </a:p>
          <a:p>
            <a:pPr lvl="1" algn="just"/>
            <a:r>
              <a:rPr lang="en-US" altLang="zh-TW" sz="2800" dirty="0">
                <a:solidFill>
                  <a:schemeClr val="tx1">
                    <a:lumMod val="75000"/>
                    <a:lumOff val="25000"/>
                  </a:schemeClr>
                </a:solidFill>
                <a:ea typeface="新細明體"/>
                <a:cs typeface="Calibri"/>
              </a:rPr>
              <a:t>More accurate memory constraint</a:t>
            </a:r>
          </a:p>
          <a:p>
            <a:pPr algn="just"/>
            <a:r>
              <a:rPr lang="en-US" altLang="zh-TW" sz="3200" dirty="0">
                <a:solidFill>
                  <a:schemeClr val="tx1">
                    <a:lumMod val="75000"/>
                    <a:lumOff val="25000"/>
                  </a:schemeClr>
                </a:solidFill>
                <a:ea typeface="新細明體"/>
                <a:cs typeface="Calibri"/>
              </a:rPr>
              <a:t>Run the experiments on multi-GPUs server</a:t>
            </a:r>
          </a:p>
        </p:txBody>
      </p:sp>
    </p:spTree>
    <p:extLst>
      <p:ext uri="{BB962C8B-B14F-4D97-AF65-F5344CB8AC3E}">
        <p14:creationId xmlns:p14="http://schemas.microsoft.com/office/powerpoint/2010/main" val="2802984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9600">
                <a:solidFill>
                  <a:srgbClr val="FF0000"/>
                </a:solidFill>
                <a:ea typeface="新細明體"/>
              </a:rPr>
              <a:t>Motivation</a:t>
            </a:r>
            <a:endParaRPr kumimoji="1" lang="zh-TW" altLang="en-US" sz="9600" dirty="0">
              <a:solidFill>
                <a:srgbClr val="FF0000"/>
              </a:solidFill>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9</a:t>
            </a:fld>
            <a:endParaRPr lang="en-US" dirty="0"/>
          </a:p>
        </p:txBody>
      </p:sp>
      <p:sp>
        <p:nvSpPr>
          <p:cNvPr id="3" name="內容版面配置區 2"/>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altLang="zh-TW" sz="3200" dirty="0">
                <a:solidFill>
                  <a:schemeClr val="bg2">
                    <a:lumMod val="25000"/>
                  </a:schemeClr>
                </a:solidFill>
              </a:rPr>
              <a:t>GPipe heuristic-based partitioning algorithm</a:t>
            </a: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endParaRPr lang="en-US" altLang="zh-TW" sz="3200" dirty="0">
              <a:solidFill>
                <a:schemeClr val="bg2">
                  <a:lumMod val="25000"/>
                </a:schemeClr>
              </a:solidFill>
            </a:endParaRPr>
          </a:p>
          <a:p>
            <a:pPr marL="514350" indent="-514350">
              <a:buFont typeface="+mj-lt"/>
              <a:buAutoNum type="arabicPeriod"/>
            </a:pPr>
            <a:r>
              <a:rPr lang="en-US" altLang="zh-TW" sz="3200" dirty="0">
                <a:solidFill>
                  <a:schemeClr val="bg2">
                    <a:lumMod val="25000"/>
                  </a:schemeClr>
                </a:solidFill>
              </a:rPr>
              <a:t>Imbalanced</a:t>
            </a:r>
            <a:r>
              <a:rPr lang="zh-TW" altLang="en-US" sz="3200" dirty="0">
                <a:solidFill>
                  <a:schemeClr val="bg2">
                    <a:lumMod val="25000"/>
                  </a:schemeClr>
                </a:solidFill>
              </a:rPr>
              <a:t> </a:t>
            </a:r>
            <a:r>
              <a:rPr lang="en-US" altLang="zh-TW" sz="3200" dirty="0">
                <a:solidFill>
                  <a:schemeClr val="bg2">
                    <a:lumMod val="25000"/>
                  </a:schemeClr>
                </a:solidFill>
              </a:rPr>
              <a:t>partition</a:t>
            </a:r>
            <a:r>
              <a:rPr lang="zh-TW" altLang="en-US" sz="3200" dirty="0">
                <a:solidFill>
                  <a:schemeClr val="bg2">
                    <a:lumMod val="25000"/>
                  </a:schemeClr>
                </a:solidFill>
              </a:rPr>
              <a:t> </a:t>
            </a:r>
            <a:r>
              <a:rPr lang="en-US" altLang="zh-TW" sz="3200" dirty="0">
                <a:solidFill>
                  <a:schemeClr val="bg2">
                    <a:lumMod val="25000"/>
                  </a:schemeClr>
                </a:solidFill>
              </a:rPr>
              <a:t>results</a:t>
            </a:r>
            <a:r>
              <a:rPr lang="zh-TW" altLang="en-US" sz="3200" dirty="0">
                <a:solidFill>
                  <a:schemeClr val="bg2">
                    <a:lumMod val="25000"/>
                  </a:schemeClr>
                </a:solidFill>
              </a:rPr>
              <a:t> </a:t>
            </a:r>
            <a:r>
              <a:rPr lang="en-US" altLang="zh-TW" sz="3200" dirty="0">
                <a:solidFill>
                  <a:schemeClr val="bg2">
                    <a:lumMod val="25000"/>
                  </a:schemeClr>
                </a:solidFill>
              </a:rPr>
              <a:t>in</a:t>
            </a:r>
            <a:r>
              <a:rPr lang="zh-TW" altLang="en-US" sz="3200" dirty="0">
                <a:solidFill>
                  <a:schemeClr val="bg2">
                    <a:lumMod val="25000"/>
                  </a:schemeClr>
                </a:solidFill>
              </a:rPr>
              <a:t> </a:t>
            </a:r>
            <a:r>
              <a:rPr lang="en-US" altLang="zh-TW" sz="3200" dirty="0">
                <a:solidFill>
                  <a:schemeClr val="bg2">
                    <a:lumMod val="25000"/>
                  </a:schemeClr>
                </a:solidFill>
              </a:rPr>
              <a:t>waiting</a:t>
            </a:r>
            <a:r>
              <a:rPr lang="zh-TW" altLang="en-US" sz="3200" dirty="0">
                <a:solidFill>
                  <a:schemeClr val="bg2">
                    <a:lumMod val="25000"/>
                  </a:schemeClr>
                </a:solidFill>
              </a:rPr>
              <a:t> </a:t>
            </a:r>
            <a:r>
              <a:rPr lang="en-US" altLang="zh-TW" sz="3200" dirty="0">
                <a:solidFill>
                  <a:schemeClr val="bg2">
                    <a:lumMod val="25000"/>
                  </a:schemeClr>
                </a:solidFill>
              </a:rPr>
              <a:t>time</a:t>
            </a:r>
            <a:r>
              <a:rPr lang="zh-TW" altLang="en-US" sz="3200" dirty="0">
                <a:solidFill>
                  <a:schemeClr val="bg2">
                    <a:lumMod val="25000"/>
                  </a:schemeClr>
                </a:solidFill>
              </a:rPr>
              <a:t> </a:t>
            </a:r>
            <a:r>
              <a:rPr lang="en-US" altLang="zh-TW" sz="3200" dirty="0">
                <a:solidFill>
                  <a:schemeClr val="bg2">
                    <a:lumMod val="25000"/>
                  </a:schemeClr>
                </a:solidFill>
              </a:rPr>
              <a:t>for</a:t>
            </a:r>
            <a:r>
              <a:rPr lang="zh-TW" altLang="en-US" sz="3200" dirty="0">
                <a:solidFill>
                  <a:schemeClr val="bg2">
                    <a:lumMod val="25000"/>
                  </a:schemeClr>
                </a:solidFill>
              </a:rPr>
              <a:t> </a:t>
            </a:r>
            <a:r>
              <a:rPr lang="en-US" altLang="zh-TW" sz="3200" dirty="0">
                <a:solidFill>
                  <a:schemeClr val="bg2">
                    <a:lumMod val="25000"/>
                  </a:schemeClr>
                </a:solidFill>
              </a:rPr>
              <a:t>next</a:t>
            </a:r>
            <a:r>
              <a:rPr lang="zh-TW" altLang="en-US" sz="3200" dirty="0">
                <a:solidFill>
                  <a:schemeClr val="bg2">
                    <a:lumMod val="25000"/>
                  </a:schemeClr>
                </a:solidFill>
              </a:rPr>
              <a:t> </a:t>
            </a:r>
            <a:r>
              <a:rPr lang="en-US" altLang="zh-TW" sz="3200" dirty="0">
                <a:solidFill>
                  <a:schemeClr val="bg2">
                    <a:lumMod val="25000"/>
                  </a:schemeClr>
                </a:solidFill>
              </a:rPr>
              <a:t>batch</a:t>
            </a:r>
          </a:p>
        </p:txBody>
      </p:sp>
      <p:pic>
        <p:nvPicPr>
          <p:cNvPr id="8" name="Picture 7">
            <a:extLst>
              <a:ext uri="{FF2B5EF4-FFF2-40B4-BE49-F238E27FC236}">
                <a16:creationId xmlns:a16="http://schemas.microsoft.com/office/drawing/2014/main" id="{BB455F4D-9CA7-5B41-9408-7D27AB90C247}"/>
              </a:ext>
            </a:extLst>
          </p:cNvPr>
          <p:cNvPicPr>
            <a:picLocks noChangeAspect="1"/>
          </p:cNvPicPr>
          <p:nvPr/>
        </p:nvPicPr>
        <p:blipFill>
          <a:blip r:embed="rId3"/>
          <a:stretch>
            <a:fillRect/>
          </a:stretch>
        </p:blipFill>
        <p:spPr>
          <a:xfrm>
            <a:off x="2414588" y="4708181"/>
            <a:ext cx="4232275" cy="1784694"/>
          </a:xfrm>
          <a:prstGeom prst="rect">
            <a:avLst/>
          </a:prstGeom>
        </p:spPr>
      </p:pic>
      <p:sp>
        <p:nvSpPr>
          <p:cNvPr id="9" name="TextBox 8">
            <a:extLst>
              <a:ext uri="{FF2B5EF4-FFF2-40B4-BE49-F238E27FC236}">
                <a16:creationId xmlns:a16="http://schemas.microsoft.com/office/drawing/2014/main" id="{EE3D5B78-7894-0D40-BFD5-41B9E361B1FB}"/>
              </a:ext>
            </a:extLst>
          </p:cNvPr>
          <p:cNvSpPr txBox="1"/>
          <p:nvPr/>
        </p:nvSpPr>
        <p:spPr>
          <a:xfrm>
            <a:off x="6853237" y="5151438"/>
            <a:ext cx="3005138" cy="830997"/>
          </a:xfrm>
          <a:prstGeom prst="rect">
            <a:avLst/>
          </a:prstGeom>
          <a:noFill/>
        </p:spPr>
        <p:txBody>
          <a:bodyPr wrap="square" rtlCol="0">
            <a:spAutoFit/>
          </a:bodyPr>
          <a:lstStyle/>
          <a:p>
            <a:r>
              <a:rPr lang="en-US" sz="2400" dirty="0">
                <a:solidFill>
                  <a:srgbClr val="FF0000"/>
                </a:solidFill>
                <a:latin typeface="DIN Condensed" pitchFamily="2" charset="0"/>
              </a:rPr>
              <a:t>2 machines -&gt; 4 machines</a:t>
            </a:r>
          </a:p>
          <a:p>
            <a:r>
              <a:rPr lang="en-US" sz="2400" dirty="0">
                <a:solidFill>
                  <a:srgbClr val="FF0000"/>
                </a:solidFill>
                <a:latin typeface="DIN Condensed" pitchFamily="2" charset="0"/>
              </a:rPr>
              <a:t>Overhead 3.2% -&gt; 10.9%</a:t>
            </a:r>
          </a:p>
        </p:txBody>
      </p:sp>
      <p:pic>
        <p:nvPicPr>
          <p:cNvPr id="7" name="Picture 6">
            <a:extLst>
              <a:ext uri="{FF2B5EF4-FFF2-40B4-BE49-F238E27FC236}">
                <a16:creationId xmlns:a16="http://schemas.microsoft.com/office/drawing/2014/main" id="{0FD132A1-A4C1-BC45-BAFB-F73CFD024D4A}"/>
              </a:ext>
            </a:extLst>
          </p:cNvPr>
          <p:cNvPicPr>
            <a:picLocks noChangeAspect="1"/>
          </p:cNvPicPr>
          <p:nvPr/>
        </p:nvPicPr>
        <p:blipFill>
          <a:blip r:embed="rId4"/>
          <a:stretch>
            <a:fillRect/>
          </a:stretch>
        </p:blipFill>
        <p:spPr>
          <a:xfrm>
            <a:off x="2611438" y="2489200"/>
            <a:ext cx="4489450" cy="1357588"/>
          </a:xfrm>
          <a:prstGeom prst="rect">
            <a:avLst/>
          </a:prstGeom>
        </p:spPr>
      </p:pic>
      <p:pic>
        <p:nvPicPr>
          <p:cNvPr id="10" name="Graphic 9" descr="Question mark">
            <a:extLst>
              <a:ext uri="{FF2B5EF4-FFF2-40B4-BE49-F238E27FC236}">
                <a16:creationId xmlns:a16="http://schemas.microsoft.com/office/drawing/2014/main" id="{9938D8E1-C65C-0847-BCB0-C0AA0C507F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7137" y="2439987"/>
            <a:ext cx="1419225" cy="1419225"/>
          </a:xfrm>
          <a:prstGeom prst="rect">
            <a:avLst/>
          </a:prstGeom>
        </p:spPr>
      </p:pic>
    </p:spTree>
    <p:extLst>
      <p:ext uri="{BB962C8B-B14F-4D97-AF65-F5344CB8AC3E}">
        <p14:creationId xmlns:p14="http://schemas.microsoft.com/office/powerpoint/2010/main" val="30475986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77212" y="2301446"/>
            <a:ext cx="11437575" cy="2255108"/>
          </a:xfrm>
        </p:spPr>
        <p:txBody>
          <a:bodyPr>
            <a:noAutofit/>
          </a:bodyPr>
          <a:lstStyle/>
          <a:p>
            <a:r>
              <a:rPr kumimoji="1" lang="en-US" altLang="zh-TW" sz="13800" dirty="0">
                <a:solidFill>
                  <a:srgbClr val="00B0F0"/>
                </a:solidFill>
              </a:rPr>
              <a:t>References</a:t>
            </a:r>
            <a:endParaRPr kumimoji="1" lang="zh-TW" altLang="en-US" sz="13800" i="1" dirty="0">
              <a:solidFill>
                <a:srgbClr val="00B0F0"/>
              </a:solidFill>
            </a:endParaRPr>
          </a:p>
        </p:txBody>
      </p:sp>
    </p:spTree>
    <p:extLst>
      <p:ext uri="{BB962C8B-B14F-4D97-AF65-F5344CB8AC3E}">
        <p14:creationId xmlns:p14="http://schemas.microsoft.com/office/powerpoint/2010/main" val="3818936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algn="ctr"/>
            <a:r>
              <a:rPr kumimoji="1" lang="en-US" altLang="zh-TW" sz="8800" dirty="0">
                <a:solidFill>
                  <a:srgbClr val="FF0000"/>
                </a:solidFill>
              </a:rPr>
              <a:t>References</a:t>
            </a:r>
            <a:endParaRPr kumimoji="1" lang="zh-TW" altLang="en-US" sz="2400"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0654889-8EFA-0747-8DCA-70E831BE7B5D}"/>
                  </a:ext>
                </a:extLst>
              </p14:cNvPr>
              <p14:cNvContentPartPr/>
              <p14:nvPr/>
            </p14:nvContentPartPr>
            <p14:xfrm>
              <a:off x="2741011" y="4850241"/>
              <a:ext cx="185760" cy="5760"/>
            </p14:xfrm>
          </p:contentPart>
        </mc:Choice>
        <mc:Fallback xmlns="">
          <p:pic>
            <p:nvPicPr>
              <p:cNvPr id="15" name="Ink 14">
                <a:extLst>
                  <a:ext uri="{FF2B5EF4-FFF2-40B4-BE49-F238E27FC236}">
                    <a16:creationId xmlns:a16="http://schemas.microsoft.com/office/drawing/2014/main" id="{30654889-8EFA-0747-8DCA-70E831BE7B5D}"/>
                  </a:ext>
                </a:extLst>
              </p:cNvPr>
              <p:cNvPicPr/>
              <p:nvPr/>
            </p:nvPicPr>
            <p:blipFill>
              <a:blip r:embed="rId4"/>
              <a:stretch>
                <a:fillRect/>
              </a:stretch>
            </p:blipFill>
            <p:spPr>
              <a:xfrm>
                <a:off x="2705011" y="4816359"/>
                <a:ext cx="257400" cy="73186"/>
              </a:xfrm>
              <a:prstGeom prst="rect">
                <a:avLst/>
              </a:prstGeom>
            </p:spPr>
          </p:pic>
        </mc:Fallback>
      </mc:AlternateContent>
      <p:sp>
        <p:nvSpPr>
          <p:cNvPr id="14" name="內容版面配置區 6">
            <a:extLst>
              <a:ext uri="{FF2B5EF4-FFF2-40B4-BE49-F238E27FC236}">
                <a16:creationId xmlns:a16="http://schemas.microsoft.com/office/drawing/2014/main" id="{2B75B800-B86F-434B-8915-126C14778F54}"/>
              </a:ext>
            </a:extLst>
          </p:cNvPr>
          <p:cNvSpPr txBox="1">
            <a:spLocks/>
          </p:cNvSpPr>
          <p:nvPr/>
        </p:nvSpPr>
        <p:spPr>
          <a:xfrm>
            <a:off x="838200" y="1825625"/>
            <a:ext cx="10515600" cy="43513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mj-lt"/>
              <a:buAutoNum type="arabicPeriod"/>
            </a:pPr>
            <a:r>
              <a:rPr lang="en-US" altLang="zh-TW" sz="3600" dirty="0">
                <a:solidFill>
                  <a:schemeClr val="tx1">
                    <a:lumMod val="75000"/>
                    <a:lumOff val="25000"/>
                  </a:schemeClr>
                </a:solidFill>
                <a:ea typeface="新細明體"/>
                <a:cs typeface="Calibri"/>
              </a:rPr>
              <a:t>T. Chen, B. Xu, C. Zhang, and C. </a:t>
            </a:r>
            <a:r>
              <a:rPr lang="en-US" altLang="zh-TW" sz="3600" dirty="0" err="1">
                <a:solidFill>
                  <a:schemeClr val="tx1">
                    <a:lumMod val="75000"/>
                    <a:lumOff val="25000"/>
                  </a:schemeClr>
                </a:solidFill>
                <a:ea typeface="新細明體"/>
                <a:cs typeface="Calibri"/>
              </a:rPr>
              <a:t>Guestrin</a:t>
            </a:r>
            <a:r>
              <a:rPr lang="en-US" altLang="zh-TW" sz="3600" dirty="0">
                <a:solidFill>
                  <a:schemeClr val="tx1">
                    <a:lumMod val="75000"/>
                    <a:lumOff val="25000"/>
                  </a:schemeClr>
                </a:solidFill>
                <a:ea typeface="新細明體"/>
                <a:cs typeface="Calibri"/>
              </a:rPr>
              <a:t>. Training deep nets with sublinear memory cost.</a:t>
            </a:r>
          </a:p>
          <a:p>
            <a:pPr marL="457200" indent="-457200">
              <a:buFont typeface="+mj-lt"/>
              <a:buAutoNum type="arabicPeriod"/>
            </a:pPr>
            <a:r>
              <a:rPr lang="en-US" altLang="zh-TW" sz="3600" dirty="0">
                <a:solidFill>
                  <a:schemeClr val="tx1">
                    <a:lumMod val="75000"/>
                    <a:lumOff val="25000"/>
                  </a:schemeClr>
                </a:solidFill>
                <a:ea typeface="新細明體"/>
                <a:cs typeface="Calibri"/>
              </a:rPr>
              <a:t>A. </a:t>
            </a:r>
            <a:r>
              <a:rPr lang="en-US" altLang="zh-TW" sz="3600" dirty="0" err="1">
                <a:solidFill>
                  <a:schemeClr val="tx1">
                    <a:lumMod val="75000"/>
                    <a:lumOff val="25000"/>
                  </a:schemeClr>
                </a:solidFill>
                <a:ea typeface="新細明體"/>
                <a:cs typeface="Calibri"/>
              </a:rPr>
              <a:t>Griewank</a:t>
            </a:r>
            <a:r>
              <a:rPr lang="en-US" altLang="zh-TW" sz="3600" dirty="0">
                <a:solidFill>
                  <a:schemeClr val="tx1">
                    <a:lumMod val="75000"/>
                    <a:lumOff val="25000"/>
                  </a:schemeClr>
                </a:solidFill>
                <a:ea typeface="新細明體"/>
                <a:cs typeface="Calibri"/>
              </a:rPr>
              <a:t> and A. Walther. Algorithm 799: revolve: an implementation of </a:t>
            </a:r>
            <a:r>
              <a:rPr lang="en-US" altLang="zh-TW" sz="3600" dirty="0" err="1">
                <a:solidFill>
                  <a:schemeClr val="tx1">
                    <a:lumMod val="75000"/>
                    <a:lumOff val="25000"/>
                  </a:schemeClr>
                </a:solidFill>
                <a:ea typeface="新細明體"/>
                <a:cs typeface="Calibri"/>
              </a:rPr>
              <a:t>checkpointing</a:t>
            </a:r>
            <a:r>
              <a:rPr lang="en-US" altLang="zh-TW" sz="3600" dirty="0">
                <a:solidFill>
                  <a:schemeClr val="tx1">
                    <a:lumMod val="75000"/>
                    <a:lumOff val="25000"/>
                  </a:schemeClr>
                </a:solidFill>
                <a:ea typeface="新細明體"/>
                <a:cs typeface="Calibri"/>
              </a:rPr>
              <a:t> for the reverse or </a:t>
            </a:r>
            <a:r>
              <a:rPr lang="en-US" altLang="zh-TW" sz="3600" dirty="0" err="1">
                <a:solidFill>
                  <a:schemeClr val="tx1">
                    <a:lumMod val="75000"/>
                    <a:lumOff val="25000"/>
                  </a:schemeClr>
                </a:solidFill>
                <a:ea typeface="新細明體"/>
                <a:cs typeface="Calibri"/>
              </a:rPr>
              <a:t>adjoint</a:t>
            </a:r>
            <a:r>
              <a:rPr lang="en-US" altLang="zh-TW" sz="3600" dirty="0">
                <a:solidFill>
                  <a:schemeClr val="tx1">
                    <a:lumMod val="75000"/>
                    <a:lumOff val="25000"/>
                  </a:schemeClr>
                </a:solidFill>
                <a:ea typeface="新細明體"/>
                <a:cs typeface="Calibri"/>
              </a:rPr>
              <a:t> mode of computational differentiation.</a:t>
            </a:r>
          </a:p>
          <a:p>
            <a:pPr marL="457200" indent="-457200">
              <a:buFont typeface="+mj-lt"/>
              <a:buAutoNum type="arabicPeriod"/>
            </a:pPr>
            <a:r>
              <a:rPr lang="en-US" altLang="zh-TW" sz="3600" dirty="0">
                <a:solidFill>
                  <a:schemeClr val="tx1">
                    <a:lumMod val="75000"/>
                    <a:lumOff val="25000"/>
                  </a:schemeClr>
                </a:solidFill>
                <a:ea typeface="新細明體"/>
                <a:cs typeface="Calibri"/>
              </a:rPr>
              <a:t>A. </a:t>
            </a:r>
            <a:r>
              <a:rPr lang="en-US" altLang="zh-TW" sz="3600" dirty="0" err="1">
                <a:solidFill>
                  <a:schemeClr val="tx1">
                    <a:lumMod val="75000"/>
                    <a:lumOff val="25000"/>
                  </a:schemeClr>
                </a:solidFill>
                <a:ea typeface="新細明體"/>
                <a:cs typeface="Calibri"/>
              </a:rPr>
              <a:t>Mirhoseini</a:t>
            </a:r>
            <a:r>
              <a:rPr lang="en-US" altLang="zh-TW" sz="3600" dirty="0">
                <a:solidFill>
                  <a:schemeClr val="tx1">
                    <a:lumMod val="75000"/>
                    <a:lumOff val="25000"/>
                  </a:schemeClr>
                </a:solidFill>
                <a:ea typeface="新細明體"/>
                <a:cs typeface="Calibri"/>
              </a:rPr>
              <a:t>, H. Pham, Q. V. Le, B. Steiner, R. Larsen, Y. Zhou, N. Kumar, M. </a:t>
            </a:r>
            <a:r>
              <a:rPr lang="en-US" altLang="zh-TW" sz="3600" dirty="0" err="1">
                <a:solidFill>
                  <a:schemeClr val="tx1">
                    <a:lumMod val="75000"/>
                    <a:lumOff val="25000"/>
                  </a:schemeClr>
                </a:solidFill>
                <a:ea typeface="新細明體"/>
                <a:cs typeface="Calibri"/>
              </a:rPr>
              <a:t>Norouzi</a:t>
            </a:r>
            <a:r>
              <a:rPr lang="en-US" altLang="zh-TW" sz="3600" dirty="0">
                <a:solidFill>
                  <a:schemeClr val="tx1">
                    <a:lumMod val="75000"/>
                    <a:lumOff val="25000"/>
                  </a:schemeClr>
                </a:solidFill>
                <a:ea typeface="新細明體"/>
                <a:cs typeface="Calibri"/>
              </a:rPr>
              <a:t>, S. </a:t>
            </a:r>
            <a:r>
              <a:rPr lang="en-US" altLang="zh-TW" sz="3600" dirty="0" err="1">
                <a:solidFill>
                  <a:schemeClr val="tx1">
                    <a:lumMod val="75000"/>
                    <a:lumOff val="25000"/>
                  </a:schemeClr>
                </a:solidFill>
                <a:ea typeface="新細明體"/>
                <a:cs typeface="Calibri"/>
              </a:rPr>
              <a:t>Bengio</a:t>
            </a:r>
            <a:r>
              <a:rPr lang="en-US" altLang="zh-TW" sz="3600" dirty="0">
                <a:solidFill>
                  <a:schemeClr val="tx1">
                    <a:lumMod val="75000"/>
                    <a:lumOff val="25000"/>
                  </a:schemeClr>
                </a:solidFill>
                <a:ea typeface="新細明體"/>
                <a:cs typeface="Calibri"/>
              </a:rPr>
              <a:t>, and J. Dean, “Device placement optimization with reinforcement learning.”</a:t>
            </a:r>
          </a:p>
          <a:p>
            <a:pPr marL="457200" indent="-457200">
              <a:buFont typeface="+mj-lt"/>
              <a:buAutoNum type="arabicPeriod"/>
            </a:pPr>
            <a:r>
              <a:rPr lang="en-US" altLang="zh-TW" sz="3600" dirty="0">
                <a:solidFill>
                  <a:schemeClr val="tx1">
                    <a:lumMod val="75000"/>
                    <a:lumOff val="25000"/>
                  </a:schemeClr>
                </a:solidFill>
                <a:ea typeface="新細明體"/>
                <a:cs typeface="Calibri"/>
              </a:rPr>
              <a:t>A. </a:t>
            </a:r>
            <a:r>
              <a:rPr lang="en-US" altLang="zh-TW" sz="3600" dirty="0" err="1">
                <a:solidFill>
                  <a:schemeClr val="tx1">
                    <a:lumMod val="75000"/>
                    <a:lumOff val="25000"/>
                  </a:schemeClr>
                </a:solidFill>
                <a:ea typeface="新細明體"/>
                <a:cs typeface="Calibri"/>
              </a:rPr>
              <a:t>Harlap</a:t>
            </a:r>
            <a:r>
              <a:rPr lang="en-US" altLang="zh-TW" sz="3600" dirty="0">
                <a:solidFill>
                  <a:schemeClr val="tx1">
                    <a:lumMod val="75000"/>
                    <a:lumOff val="25000"/>
                  </a:schemeClr>
                </a:solidFill>
                <a:ea typeface="新細明體"/>
                <a:cs typeface="Calibri"/>
              </a:rPr>
              <a:t>, D. Narayanan, A. </a:t>
            </a:r>
            <a:r>
              <a:rPr lang="en-US" altLang="zh-TW" sz="3600" dirty="0" err="1">
                <a:solidFill>
                  <a:schemeClr val="tx1">
                    <a:lumMod val="75000"/>
                    <a:lumOff val="25000"/>
                  </a:schemeClr>
                </a:solidFill>
                <a:ea typeface="新細明體"/>
                <a:cs typeface="Calibri"/>
              </a:rPr>
              <a:t>Phanishayee</a:t>
            </a:r>
            <a:r>
              <a:rPr lang="en-US" altLang="zh-TW" sz="3600" dirty="0">
                <a:solidFill>
                  <a:schemeClr val="tx1">
                    <a:lumMod val="75000"/>
                    <a:lumOff val="25000"/>
                  </a:schemeClr>
                </a:solidFill>
                <a:ea typeface="新細明體"/>
                <a:cs typeface="Calibri"/>
              </a:rPr>
              <a:t>, V. </a:t>
            </a:r>
            <a:r>
              <a:rPr lang="en-US" altLang="zh-TW" sz="3600" dirty="0" err="1">
                <a:solidFill>
                  <a:schemeClr val="tx1">
                    <a:lumMod val="75000"/>
                    <a:lumOff val="25000"/>
                  </a:schemeClr>
                </a:solidFill>
                <a:ea typeface="新細明體"/>
                <a:cs typeface="Calibri"/>
              </a:rPr>
              <a:t>Seshadri</a:t>
            </a:r>
            <a:r>
              <a:rPr lang="en-US" altLang="zh-TW" sz="3600" dirty="0">
                <a:solidFill>
                  <a:schemeClr val="tx1">
                    <a:lumMod val="75000"/>
                    <a:lumOff val="25000"/>
                  </a:schemeClr>
                </a:solidFill>
                <a:ea typeface="新細明體"/>
                <a:cs typeface="Calibri"/>
              </a:rPr>
              <a:t>, N. </a:t>
            </a:r>
            <a:r>
              <a:rPr lang="en-US" altLang="zh-TW" sz="3600" dirty="0" err="1">
                <a:solidFill>
                  <a:schemeClr val="tx1">
                    <a:lumMod val="75000"/>
                    <a:lumOff val="25000"/>
                  </a:schemeClr>
                </a:solidFill>
                <a:ea typeface="新細明體"/>
                <a:cs typeface="Calibri"/>
              </a:rPr>
              <a:t>Devanur</a:t>
            </a:r>
            <a:r>
              <a:rPr lang="en-US" altLang="zh-TW" sz="3600" dirty="0">
                <a:solidFill>
                  <a:schemeClr val="tx1">
                    <a:lumMod val="75000"/>
                    <a:lumOff val="25000"/>
                  </a:schemeClr>
                </a:solidFill>
                <a:ea typeface="新細明體"/>
                <a:cs typeface="Calibri"/>
              </a:rPr>
              <a:t>, G. Ganger, and P. Gibbons. Pipedream: Fast and efficient pipeline parallel </a:t>
            </a:r>
            <a:r>
              <a:rPr lang="en-US" altLang="zh-TW" sz="3600" dirty="0" err="1">
                <a:solidFill>
                  <a:schemeClr val="tx1">
                    <a:lumMod val="75000"/>
                    <a:lumOff val="25000"/>
                  </a:schemeClr>
                </a:solidFill>
                <a:ea typeface="新細明體"/>
                <a:cs typeface="Calibri"/>
              </a:rPr>
              <a:t>dnn</a:t>
            </a:r>
            <a:r>
              <a:rPr lang="en-US" altLang="zh-TW" sz="3600" dirty="0">
                <a:solidFill>
                  <a:schemeClr val="tx1">
                    <a:lumMod val="75000"/>
                    <a:lumOff val="25000"/>
                  </a:schemeClr>
                </a:solidFill>
                <a:ea typeface="新細明體"/>
                <a:cs typeface="Calibri"/>
              </a:rPr>
              <a:t> training.</a:t>
            </a:r>
          </a:p>
          <a:p>
            <a:pPr marL="457200" indent="-457200">
              <a:buFont typeface="+mj-lt"/>
              <a:buAutoNum type="arabicPeriod"/>
            </a:pPr>
            <a:r>
              <a:rPr lang="en-US" altLang="zh-TW" sz="3600" dirty="0">
                <a:solidFill>
                  <a:schemeClr val="tx1">
                    <a:lumMod val="75000"/>
                    <a:lumOff val="25000"/>
                  </a:schemeClr>
                </a:solidFill>
                <a:ea typeface="新細明體"/>
                <a:cs typeface="Calibri"/>
              </a:rPr>
              <a:t>Huang, Y., Cheng, Y., Chen, D., Lee, H., </a:t>
            </a:r>
            <a:r>
              <a:rPr lang="en-US" altLang="zh-TW" sz="3600" dirty="0" err="1">
                <a:solidFill>
                  <a:schemeClr val="tx1">
                    <a:lumMod val="75000"/>
                    <a:lumOff val="25000"/>
                  </a:schemeClr>
                </a:solidFill>
                <a:ea typeface="新細明體"/>
                <a:cs typeface="Calibri"/>
              </a:rPr>
              <a:t>Ngiam</a:t>
            </a:r>
            <a:r>
              <a:rPr lang="en-US" altLang="zh-TW" sz="3600" dirty="0">
                <a:solidFill>
                  <a:schemeClr val="tx1">
                    <a:lumMod val="75000"/>
                    <a:lumOff val="25000"/>
                  </a:schemeClr>
                </a:solidFill>
                <a:ea typeface="新細明體"/>
                <a:cs typeface="Calibri"/>
              </a:rPr>
              <a:t>, J., Le, Q. V., and Chen, Z. </a:t>
            </a:r>
            <a:r>
              <a:rPr lang="en-US" altLang="zh-TW" sz="3600" dirty="0" err="1">
                <a:solidFill>
                  <a:schemeClr val="tx1">
                    <a:lumMod val="75000"/>
                    <a:lumOff val="25000"/>
                  </a:schemeClr>
                </a:solidFill>
                <a:ea typeface="新細明體"/>
                <a:cs typeface="Calibri"/>
              </a:rPr>
              <a:t>Gpipe</a:t>
            </a:r>
            <a:r>
              <a:rPr lang="en-US" altLang="zh-TW" sz="3600" dirty="0">
                <a:solidFill>
                  <a:schemeClr val="tx1">
                    <a:lumMod val="75000"/>
                    <a:lumOff val="25000"/>
                  </a:schemeClr>
                </a:solidFill>
                <a:ea typeface="新細明體"/>
                <a:cs typeface="Calibri"/>
              </a:rPr>
              <a:t>: Efficient training of giant neural networks using pipeline parallelism.</a:t>
            </a:r>
          </a:p>
          <a:p>
            <a:pPr marL="457200" indent="-457200">
              <a:buFont typeface="+mj-lt"/>
              <a:buAutoNum type="arabicPeriod"/>
            </a:pPr>
            <a:r>
              <a:rPr lang="en-US" altLang="zh-TW" sz="3600" dirty="0">
                <a:solidFill>
                  <a:schemeClr val="tx1">
                    <a:lumMod val="75000"/>
                    <a:lumOff val="25000"/>
                  </a:schemeClr>
                </a:solidFill>
                <a:ea typeface="新細明體"/>
                <a:cs typeface="Calibri"/>
              </a:rPr>
              <a:t>C.-C. Chen, C.-L. Yang, and H.-Y. Cheng. Efficient and robust parallel </a:t>
            </a:r>
            <a:r>
              <a:rPr lang="en-US" altLang="zh-TW" sz="3600" dirty="0" err="1">
                <a:solidFill>
                  <a:schemeClr val="tx1">
                    <a:lumMod val="75000"/>
                    <a:lumOff val="25000"/>
                  </a:schemeClr>
                </a:solidFill>
                <a:ea typeface="新細明體"/>
                <a:cs typeface="Calibri"/>
              </a:rPr>
              <a:t>dnn</a:t>
            </a:r>
            <a:r>
              <a:rPr lang="en-US" altLang="zh-TW" sz="3600" dirty="0">
                <a:solidFill>
                  <a:schemeClr val="tx1">
                    <a:lumMod val="75000"/>
                    <a:lumOff val="25000"/>
                  </a:schemeClr>
                </a:solidFill>
                <a:ea typeface="新細明體"/>
                <a:cs typeface="Calibri"/>
              </a:rPr>
              <a:t> training through model parallelism on multi-</a:t>
            </a:r>
            <a:r>
              <a:rPr lang="en-US" altLang="zh-TW" sz="3600" dirty="0" err="1">
                <a:solidFill>
                  <a:schemeClr val="tx1">
                    <a:lumMod val="75000"/>
                    <a:lumOff val="25000"/>
                  </a:schemeClr>
                </a:solidFill>
                <a:ea typeface="新細明體"/>
                <a:cs typeface="Calibri"/>
              </a:rPr>
              <a:t>gpu</a:t>
            </a:r>
            <a:r>
              <a:rPr lang="en-US" altLang="zh-TW" sz="3600" dirty="0">
                <a:solidFill>
                  <a:schemeClr val="tx1">
                    <a:lumMod val="75000"/>
                    <a:lumOff val="25000"/>
                  </a:schemeClr>
                </a:solidFill>
                <a:ea typeface="新細明體"/>
                <a:cs typeface="Calibri"/>
              </a:rPr>
              <a:t> platform.</a:t>
            </a:r>
          </a:p>
          <a:p>
            <a:pPr marL="457200" indent="-457200">
              <a:buFont typeface="+mj-lt"/>
              <a:buAutoNum type="arabicPeriod"/>
            </a:pPr>
            <a:r>
              <a:rPr lang="en-US" altLang="zh-TW" sz="3600" dirty="0">
                <a:solidFill>
                  <a:schemeClr val="tx1">
                    <a:lumMod val="75000"/>
                    <a:lumOff val="25000"/>
                  </a:schemeClr>
                </a:solidFill>
                <a:ea typeface="新細明體"/>
                <a:cs typeface="Calibri"/>
              </a:rPr>
              <a:t>L. G. Valiant. A bridging model for parallel computation. Communications of the ACM, 33(8):103–111, 1990.</a:t>
            </a:r>
          </a:p>
          <a:p>
            <a:pPr marL="457200" indent="-457200">
              <a:buFont typeface="+mj-lt"/>
              <a:buAutoNum type="arabicPeriod"/>
            </a:pPr>
            <a:r>
              <a:rPr lang="en-US" altLang="zh-TW" sz="3600" dirty="0">
                <a:solidFill>
                  <a:schemeClr val="tx1">
                    <a:lumMod val="75000"/>
                    <a:lumOff val="25000"/>
                  </a:schemeClr>
                </a:solidFill>
                <a:ea typeface="新細明體"/>
                <a:cs typeface="Calibri"/>
              </a:rPr>
              <a:t>A. </a:t>
            </a:r>
            <a:r>
              <a:rPr lang="en-US" altLang="zh-TW" sz="3600" dirty="0" err="1">
                <a:solidFill>
                  <a:schemeClr val="tx1">
                    <a:lumMod val="75000"/>
                    <a:lumOff val="25000"/>
                  </a:schemeClr>
                </a:solidFill>
                <a:ea typeface="新細明體"/>
                <a:cs typeface="Calibri"/>
              </a:rPr>
              <a:t>Krizhevsky</a:t>
            </a:r>
            <a:r>
              <a:rPr lang="en-US" altLang="zh-TW" sz="3600" dirty="0">
                <a:solidFill>
                  <a:schemeClr val="tx1">
                    <a:lumMod val="75000"/>
                    <a:lumOff val="25000"/>
                  </a:schemeClr>
                </a:solidFill>
                <a:ea typeface="新細明體"/>
                <a:cs typeface="Calibri"/>
              </a:rPr>
              <a:t>. One weird trick for parallelizing convolutional neural networks. </a:t>
            </a:r>
            <a:r>
              <a:rPr lang="en-US" altLang="zh-TW" sz="3600" dirty="0" err="1">
                <a:solidFill>
                  <a:schemeClr val="tx1">
                    <a:lumMod val="75000"/>
                    <a:lumOff val="25000"/>
                  </a:schemeClr>
                </a:solidFill>
                <a:ea typeface="新細明體"/>
                <a:cs typeface="Calibri"/>
              </a:rPr>
              <a:t>arXiv</a:t>
            </a:r>
            <a:r>
              <a:rPr lang="en-US" altLang="zh-TW" sz="3600" dirty="0">
                <a:solidFill>
                  <a:schemeClr val="tx1">
                    <a:lumMod val="75000"/>
                    <a:lumOff val="25000"/>
                  </a:schemeClr>
                </a:solidFill>
                <a:ea typeface="新細明體"/>
                <a:cs typeface="Calibri"/>
              </a:rPr>
              <a:t> preprint arXiv:1404.5997, 2014.</a:t>
            </a:r>
          </a:p>
          <a:p>
            <a:pPr marL="457200" indent="-457200">
              <a:buFont typeface="+mj-lt"/>
              <a:buAutoNum type="arabicPeriod"/>
            </a:pPr>
            <a:endParaRPr lang="en-US" altLang="zh-TW" sz="3600" dirty="0">
              <a:solidFill>
                <a:schemeClr val="tx1">
                  <a:lumMod val="75000"/>
                  <a:lumOff val="25000"/>
                </a:schemeClr>
              </a:solidFill>
              <a:ea typeface="新細明體"/>
              <a:cs typeface="Calibri"/>
            </a:endParaRPr>
          </a:p>
          <a:p>
            <a:pPr marL="457200" indent="-457200">
              <a:buFont typeface="+mj-lt"/>
              <a:buAutoNum type="arabicPeriod"/>
            </a:pPr>
            <a:endParaRPr lang="en-US" altLang="zh-TW" sz="3600" dirty="0">
              <a:solidFill>
                <a:schemeClr val="tx1">
                  <a:lumMod val="75000"/>
                  <a:lumOff val="25000"/>
                </a:schemeClr>
              </a:solidFill>
              <a:ea typeface="新細明體"/>
              <a:cs typeface="Calibri"/>
            </a:endParaRPr>
          </a:p>
          <a:p>
            <a:pPr marL="514350" indent="-514350">
              <a:buFont typeface="Calibri Light" panose="020F0302020204030204"/>
              <a:buAutoNum type="arabicParenR"/>
            </a:pPr>
            <a:endParaRPr lang="en-US" altLang="zh-TW" sz="3600" dirty="0">
              <a:solidFill>
                <a:schemeClr val="tx1">
                  <a:lumMod val="75000"/>
                  <a:lumOff val="25000"/>
                </a:schemeClr>
              </a:solidFill>
              <a:ea typeface="新細明體"/>
              <a:cs typeface="Calibri"/>
            </a:endParaRPr>
          </a:p>
          <a:p>
            <a:pPr marL="0" indent="0">
              <a:buNone/>
            </a:pPr>
            <a:endParaRPr lang="en-US" altLang="zh-TW" sz="3600" dirty="0">
              <a:solidFill>
                <a:schemeClr val="tx1">
                  <a:lumMod val="75000"/>
                  <a:lumOff val="25000"/>
                </a:schemeClr>
              </a:solidFill>
              <a:ea typeface="新細明體"/>
              <a:cs typeface="Calibri"/>
            </a:endParaRPr>
          </a:p>
        </p:txBody>
      </p:sp>
      <p:sp>
        <p:nvSpPr>
          <p:cNvPr id="9" name="投影片編號版面配置區 8"/>
          <p:cNvSpPr>
            <a:spLocks noGrp="1"/>
          </p:cNvSpPr>
          <p:nvPr>
            <p:ph type="sldNum" sz="quarter" idx="12"/>
          </p:nvPr>
        </p:nvSpPr>
        <p:spPr/>
        <p:txBody>
          <a:bodyPr/>
          <a:lstStyle/>
          <a:p>
            <a:fld id="{D57F1E4F-1CFF-5643-939E-217C01CDF565}" type="slidenum">
              <a:rPr lang="en-US" smtClean="0"/>
              <a:pPr/>
              <a:t>91</a:t>
            </a:fld>
            <a:endParaRPr lang="en-US"/>
          </a:p>
        </p:txBody>
      </p:sp>
    </p:spTree>
    <p:extLst>
      <p:ext uri="{BB962C8B-B14F-4D97-AF65-F5344CB8AC3E}">
        <p14:creationId xmlns:p14="http://schemas.microsoft.com/office/powerpoint/2010/main" val="3639135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77346" y="2738437"/>
            <a:ext cx="8266642" cy="261937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TW" sz="8800">
                <a:solidFill>
                  <a:srgbClr val="00B0F0"/>
                </a:solidFill>
              </a:rPr>
              <a:t>THANKS</a:t>
            </a:r>
            <a:endParaRPr kumimoji="1" lang="zh-TW" altLang="en-US" sz="8800">
              <a:solidFill>
                <a:srgbClr val="00B0F0"/>
              </a:solidFill>
            </a:endParaRPr>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92</a:t>
            </a:fld>
            <a:endParaRPr lang="en-US"/>
          </a:p>
        </p:txBody>
      </p:sp>
    </p:spTree>
    <p:extLst>
      <p:ext uri="{BB962C8B-B14F-4D97-AF65-F5344CB8AC3E}">
        <p14:creationId xmlns:p14="http://schemas.microsoft.com/office/powerpoint/2010/main" val="1181557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{CF24193C-1499-B54C-8BE8-522A9609FC3E}tf16401378</Template>
  <TotalTime>3109</TotalTime>
  <Words>5796</Words>
  <Application>Microsoft Macintosh PowerPoint</Application>
  <PresentationFormat>Widescreen</PresentationFormat>
  <Paragraphs>1436</Paragraphs>
  <Slides>92</Slides>
  <Notes>91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Microsoft JhengHei</vt:lpstr>
      <vt:lpstr>Arial</vt:lpstr>
      <vt:lpstr>Calibri</vt:lpstr>
      <vt:lpstr>Calibri Light</vt:lpstr>
      <vt:lpstr>Cambria Math</vt:lpstr>
      <vt:lpstr>DIN Condensed</vt:lpstr>
      <vt:lpstr>Times New Roman</vt:lpstr>
      <vt:lpstr>Office Theme</vt:lpstr>
      <vt:lpstr>Improving GPipe Partitioning</vt:lpstr>
      <vt:lpstr>Outline</vt:lpstr>
      <vt:lpstr>Outline</vt:lpstr>
      <vt:lpstr>Project Introduction</vt:lpstr>
      <vt:lpstr>Goal</vt:lpstr>
      <vt:lpstr>Motivation</vt:lpstr>
      <vt:lpstr>Motivation</vt:lpstr>
      <vt:lpstr>Motivation</vt:lpstr>
      <vt:lpstr>Motivation</vt:lpstr>
      <vt:lpstr>Proposed Solution – Black GPipe</vt:lpstr>
      <vt:lpstr>Proposed Solution – Black GPipe</vt:lpstr>
      <vt:lpstr>Proposed Solution – Black GPipe</vt:lpstr>
      <vt:lpstr>Proposed Solution – Black GPipe</vt:lpstr>
      <vt:lpstr>Proposed Solution – Black GPipe</vt:lpstr>
      <vt:lpstr>GPipe Micro-batch Recap</vt:lpstr>
      <vt:lpstr>GPipe Micro-batch Recap</vt:lpstr>
      <vt:lpstr>GPipe Micro-batch Recap</vt:lpstr>
      <vt:lpstr>Black GPipe Workflow</vt:lpstr>
      <vt:lpstr>Black GPipe Workflow</vt:lpstr>
      <vt:lpstr>Black GPipe Workflow</vt:lpstr>
      <vt:lpstr>Black GPipe Workflow</vt:lpstr>
      <vt:lpstr>Black GPipe Workflow</vt:lpstr>
      <vt:lpstr>Timeline Profiling</vt:lpstr>
      <vt:lpstr>What to Get?</vt:lpstr>
      <vt:lpstr>How We Get?</vt:lpstr>
      <vt:lpstr>How We Get?</vt:lpstr>
      <vt:lpstr>How We Get?</vt:lpstr>
      <vt:lpstr>How We Get?</vt:lpstr>
      <vt:lpstr>How We Get?</vt:lpstr>
      <vt:lpstr>How We Get?</vt:lpstr>
      <vt:lpstr>How We Get?</vt:lpstr>
      <vt:lpstr>Why We Need This</vt:lpstr>
      <vt:lpstr>Let’s Look at A Model</vt:lpstr>
      <vt:lpstr>Let’s Look at A Model</vt:lpstr>
      <vt:lpstr>Let’s Look at A Model</vt:lpstr>
      <vt:lpstr>Let’s Look at A Model</vt:lpstr>
      <vt:lpstr>Let’s Look at A Model</vt:lpstr>
      <vt:lpstr>Let’s Look at A Model</vt:lpstr>
      <vt:lpstr>Let’s Look at A Model</vt:lpstr>
      <vt:lpstr>Let’s Look at A Model</vt:lpstr>
      <vt:lpstr>What We Want</vt:lpstr>
      <vt:lpstr>What We Want</vt:lpstr>
      <vt:lpstr>Split Model into Stages</vt:lpstr>
      <vt:lpstr>Split Model into Stages</vt:lpstr>
      <vt:lpstr>Dataflow Explain</vt:lpstr>
      <vt:lpstr>Dataflow Explain</vt:lpstr>
      <vt:lpstr>Dataflow Explain</vt:lpstr>
      <vt:lpstr>Dataflow Explain</vt:lpstr>
      <vt:lpstr>Dataflow Explain</vt:lpstr>
      <vt:lpstr>Dataflow Explain</vt:lpstr>
      <vt:lpstr>Dataflow Explain</vt:lpstr>
      <vt:lpstr>Dataflow Explain</vt:lpstr>
      <vt:lpstr>Dataflow Explain</vt:lpstr>
      <vt:lpstr>Dataflow Explain</vt:lpstr>
      <vt:lpstr>Dataflow Explain</vt:lpstr>
      <vt:lpstr>Dataflow Explain</vt:lpstr>
      <vt:lpstr>Move On to Partitioning</vt:lpstr>
      <vt:lpstr>Move On to Partitioning</vt:lpstr>
      <vt:lpstr>Timeline Profiling</vt:lpstr>
      <vt:lpstr>Profiling</vt:lpstr>
      <vt:lpstr>Profiling</vt:lpstr>
      <vt:lpstr>Partitioning</vt:lpstr>
      <vt:lpstr>Partitioning</vt:lpstr>
      <vt:lpstr>Partitioning Algorithm with DP</vt:lpstr>
      <vt:lpstr>Pipelining in PipeDream vs. in GPipe</vt:lpstr>
      <vt:lpstr>Same Order of Amortized Bubble Time</vt:lpstr>
      <vt:lpstr>Customized Partitioning Algorithm</vt:lpstr>
      <vt:lpstr>1. No Within-Stage Weight Synchronization</vt:lpstr>
      <vt:lpstr>2. Communication Cost Estimator</vt:lpstr>
      <vt:lpstr>3. Upper Bound of Device Memory Usage</vt:lpstr>
      <vt:lpstr>Example of Partitioning Solutions</vt:lpstr>
      <vt:lpstr>Timeline Profiling</vt:lpstr>
      <vt:lpstr>Model Partitioning</vt:lpstr>
      <vt:lpstr>Forward Pass</vt:lpstr>
      <vt:lpstr>Backward Pass</vt:lpstr>
      <vt:lpstr>Backward Pass</vt:lpstr>
      <vt:lpstr>DP Time Estimation</vt:lpstr>
      <vt:lpstr>Pipelining</vt:lpstr>
      <vt:lpstr>Throughput Estimation</vt:lpstr>
      <vt:lpstr>Experiments</vt:lpstr>
      <vt:lpstr>Environments</vt:lpstr>
      <vt:lpstr>Parameters</vt:lpstr>
      <vt:lpstr>Experimental Results</vt:lpstr>
      <vt:lpstr>Observation</vt:lpstr>
      <vt:lpstr>Load Balancing</vt:lpstr>
      <vt:lpstr>Throughput</vt:lpstr>
      <vt:lpstr>Conclusion</vt:lpstr>
      <vt:lpstr>Conclusion</vt:lpstr>
      <vt:lpstr>Future Work</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Undergraduate research</dc:title>
  <dc:creator>Microsoft Office 使用者</dc:creator>
  <cp:lastModifiedBy>倉永 吳</cp:lastModifiedBy>
  <cp:revision>153</cp:revision>
  <dcterms:created xsi:type="dcterms:W3CDTF">2018-10-08T12:00:13Z</dcterms:created>
  <dcterms:modified xsi:type="dcterms:W3CDTF">2019-06-11T08:50:29Z</dcterms:modified>
</cp:coreProperties>
</file>